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87" r:id="rId5"/>
    <p:sldId id="288" r:id="rId6"/>
    <p:sldId id="289" r:id="rId7"/>
    <p:sldId id="286" r:id="rId8"/>
    <p:sldId id="284" r:id="rId9"/>
    <p:sldId id="285" r:id="rId10"/>
    <p:sldId id="275" r:id="rId11"/>
    <p:sldId id="282" r:id="rId12"/>
    <p:sldId id="283" r:id="rId13"/>
    <p:sldId id="272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Ubuntu" panose="020B0504030602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94CC"/>
    <a:srgbClr val="0E6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DD1876-28DB-B948-ACF9-F9A2A6DDAF5B}" v="88" dt="2023-11-21T13:47:21.867"/>
  </p1510:revLst>
</p1510:revInfo>
</file>

<file path=ppt/tableStyles.xml><?xml version="1.0" encoding="utf-8"?>
<a:tblStyleLst xmlns:a="http://schemas.openxmlformats.org/drawingml/2006/main" def="{B0082EC5-C718-4C4A-A93D-152775E55CCE}">
  <a:tblStyle styleId="{B0082EC5-C718-4C4A-A93D-152775E55C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12"/>
    <p:restoredTop sz="95166"/>
  </p:normalViewPr>
  <p:slideViewPr>
    <p:cSldViewPr snapToGrid="0">
      <p:cViewPr>
        <p:scale>
          <a:sx n="200" d="100"/>
          <a:sy n="200" d="100"/>
        </p:scale>
        <p:origin x="2072" y="4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NG, Wenlong" userId="2462c282-915a-45d3-817d-b87203e0e2e0" providerId="ADAL" clId="{AD318D23-6DFB-4E48-AC4B-C003DC758A16}"/>
    <pc:docChg chg="undo custSel modSld">
      <pc:chgData name="DING, Wenlong" userId="2462c282-915a-45d3-817d-b87203e0e2e0" providerId="ADAL" clId="{AD318D23-6DFB-4E48-AC4B-C003DC758A16}" dt="2023-10-04T14:12:23.681" v="404" actId="255"/>
      <pc:docMkLst>
        <pc:docMk/>
      </pc:docMkLst>
      <pc:sldChg chg="addSp delSp modSp mod">
        <pc:chgData name="DING, Wenlong" userId="2462c282-915a-45d3-817d-b87203e0e2e0" providerId="ADAL" clId="{AD318D23-6DFB-4E48-AC4B-C003DC758A16}" dt="2023-10-04T14:12:23.681" v="404" actId="255"/>
        <pc:sldMkLst>
          <pc:docMk/>
          <pc:sldMk cId="0" sldId="257"/>
        </pc:sldMkLst>
        <pc:spChg chg="add del mod">
          <ac:chgData name="DING, Wenlong" userId="2462c282-915a-45d3-817d-b87203e0e2e0" providerId="ADAL" clId="{AD318D23-6DFB-4E48-AC4B-C003DC758A16}" dt="2023-10-04T14:02:41.157" v="15"/>
          <ac:spMkLst>
            <pc:docMk/>
            <pc:sldMk cId="0" sldId="257"/>
            <ac:spMk id="2" creationId="{07E4B729-3B6E-71F2-7839-A9F0C8980331}"/>
          </ac:spMkLst>
        </pc:spChg>
        <pc:spChg chg="add del mod">
          <ac:chgData name="DING, Wenlong" userId="2462c282-915a-45d3-817d-b87203e0e2e0" providerId="ADAL" clId="{AD318D23-6DFB-4E48-AC4B-C003DC758A16}" dt="2023-10-04T14:04:37.011" v="61" actId="478"/>
          <ac:spMkLst>
            <pc:docMk/>
            <pc:sldMk cId="0" sldId="257"/>
            <ac:spMk id="4" creationId="{BED565CA-991E-1E5F-F237-821A7B517410}"/>
          </ac:spMkLst>
        </pc:spChg>
        <pc:spChg chg="add mod">
          <ac:chgData name="DING, Wenlong" userId="2462c282-915a-45d3-817d-b87203e0e2e0" providerId="ADAL" clId="{AD318D23-6DFB-4E48-AC4B-C003DC758A16}" dt="2023-10-04T14:10:49.391" v="360" actId="1076"/>
          <ac:spMkLst>
            <pc:docMk/>
            <pc:sldMk cId="0" sldId="257"/>
            <ac:spMk id="6" creationId="{46CE24D7-20A8-DFC1-1A20-E75F7CD013BF}"/>
          </ac:spMkLst>
        </pc:spChg>
        <pc:spChg chg="mod">
          <ac:chgData name="DING, Wenlong" userId="2462c282-915a-45d3-817d-b87203e0e2e0" providerId="ADAL" clId="{AD318D23-6DFB-4E48-AC4B-C003DC758A16}" dt="2023-10-04T14:12:23.681" v="404" actId="255"/>
          <ac:spMkLst>
            <pc:docMk/>
            <pc:sldMk cId="0" sldId="257"/>
            <ac:spMk id="60" creationId="{00000000-0000-0000-0000-000000000000}"/>
          </ac:spMkLst>
        </pc:spChg>
        <pc:spChg chg="mod">
          <ac:chgData name="DING, Wenlong" userId="2462c282-915a-45d3-817d-b87203e0e2e0" providerId="ADAL" clId="{AD318D23-6DFB-4E48-AC4B-C003DC758A16}" dt="2023-10-04T14:12:17.651" v="403" actId="255"/>
          <ac:spMkLst>
            <pc:docMk/>
            <pc:sldMk cId="0" sldId="257"/>
            <ac:spMk id="61" creationId="{00000000-0000-0000-0000-000000000000}"/>
          </ac:spMkLst>
        </pc:spChg>
        <pc:graphicFrameChg chg="del">
          <ac:chgData name="DING, Wenlong" userId="2462c282-915a-45d3-817d-b87203e0e2e0" providerId="ADAL" clId="{AD318D23-6DFB-4E48-AC4B-C003DC758A16}" dt="2023-10-04T14:03:23.066" v="16" actId="478"/>
          <ac:graphicFrameMkLst>
            <pc:docMk/>
            <pc:sldMk cId="0" sldId="257"/>
            <ac:graphicFrameMk id="62" creationId="{00000000-0000-0000-0000-000000000000}"/>
          </ac:graphicFrameMkLst>
        </pc:graphicFrameChg>
      </pc:sldChg>
      <pc:sldChg chg="modSp mod">
        <pc:chgData name="DING, Wenlong" userId="2462c282-915a-45d3-817d-b87203e0e2e0" providerId="ADAL" clId="{AD318D23-6DFB-4E48-AC4B-C003DC758A16}" dt="2023-10-04T14:11:33.942" v="401" actId="20577"/>
        <pc:sldMkLst>
          <pc:docMk/>
          <pc:sldMk cId="0" sldId="258"/>
        </pc:sldMkLst>
        <pc:spChg chg="mod">
          <ac:chgData name="DING, Wenlong" userId="2462c282-915a-45d3-817d-b87203e0e2e0" providerId="ADAL" clId="{AD318D23-6DFB-4E48-AC4B-C003DC758A16}" dt="2023-10-04T14:11:33.942" v="401" actId="20577"/>
          <ac:spMkLst>
            <pc:docMk/>
            <pc:sldMk cId="0" sldId="258"/>
            <ac:spMk id="68" creationId="{00000000-0000-0000-0000-000000000000}"/>
          </ac:spMkLst>
        </pc:spChg>
      </pc:sldChg>
    </pc:docChg>
  </pc:docChgLst>
  <pc:docChgLst>
    <pc:chgData name="DING, Wenlong" userId="2462c282-915a-45d3-817d-b87203e0e2e0" providerId="ADAL" clId="{5D9E8CCF-4134-8C46-86A4-48224424FD0F}"/>
    <pc:docChg chg="undo custSel addSld delSld modSld sldOrd">
      <pc:chgData name="DING, Wenlong" userId="2462c282-915a-45d3-817d-b87203e0e2e0" providerId="ADAL" clId="{5D9E8CCF-4134-8C46-86A4-48224424FD0F}" dt="2023-04-14T13:59:05.912" v="2978" actId="1076"/>
      <pc:docMkLst>
        <pc:docMk/>
      </pc:docMkLst>
      <pc:sldChg chg="modSp mod">
        <pc:chgData name="DING, Wenlong" userId="2462c282-915a-45d3-817d-b87203e0e2e0" providerId="ADAL" clId="{5D9E8CCF-4134-8C46-86A4-48224424FD0F}" dt="2023-04-12T11:43:28.423" v="26" actId="2711"/>
        <pc:sldMkLst>
          <pc:docMk/>
          <pc:sldMk cId="0" sldId="256"/>
        </pc:sldMkLst>
        <pc:spChg chg="mod">
          <ac:chgData name="DING, Wenlong" userId="2462c282-915a-45d3-817d-b87203e0e2e0" providerId="ADAL" clId="{5D9E8CCF-4134-8C46-86A4-48224424FD0F}" dt="2023-04-12T11:43:22.565" v="24" actId="20577"/>
          <ac:spMkLst>
            <pc:docMk/>
            <pc:sldMk cId="0" sldId="256"/>
            <ac:spMk id="54" creationId="{00000000-0000-0000-0000-000000000000}"/>
          </ac:spMkLst>
        </pc:spChg>
        <pc:spChg chg="mod">
          <ac:chgData name="DING, Wenlong" userId="2462c282-915a-45d3-817d-b87203e0e2e0" providerId="ADAL" clId="{5D9E8CCF-4134-8C46-86A4-48224424FD0F}" dt="2023-04-12T11:43:28.423" v="26" actId="2711"/>
          <ac:spMkLst>
            <pc:docMk/>
            <pc:sldMk cId="0" sldId="256"/>
            <ac:spMk id="55" creationId="{00000000-0000-0000-0000-000000000000}"/>
          </ac:spMkLst>
        </pc:spChg>
      </pc:sldChg>
      <pc:sldChg chg="modSp mod">
        <pc:chgData name="DING, Wenlong" userId="2462c282-915a-45d3-817d-b87203e0e2e0" providerId="ADAL" clId="{5D9E8CCF-4134-8C46-86A4-48224424FD0F}" dt="2023-04-14T13:47:35.013" v="2852" actId="3064"/>
        <pc:sldMkLst>
          <pc:docMk/>
          <pc:sldMk cId="0" sldId="257"/>
        </pc:sldMkLst>
        <pc:spChg chg="mod">
          <ac:chgData name="DING, Wenlong" userId="2462c282-915a-45d3-817d-b87203e0e2e0" providerId="ADAL" clId="{5D9E8CCF-4134-8C46-86A4-48224424FD0F}" dt="2023-04-12T11:41:19.927" v="3" actId="2711"/>
          <ac:spMkLst>
            <pc:docMk/>
            <pc:sldMk cId="0" sldId="257"/>
            <ac:spMk id="60" creationId="{00000000-0000-0000-0000-000000000000}"/>
          </ac:spMkLst>
        </pc:spChg>
        <pc:spChg chg="mod">
          <ac:chgData name="DING, Wenlong" userId="2462c282-915a-45d3-817d-b87203e0e2e0" providerId="ADAL" clId="{5D9E8CCF-4134-8C46-86A4-48224424FD0F}" dt="2023-04-14T13:46:33.651" v="2848" actId="20577"/>
          <ac:spMkLst>
            <pc:docMk/>
            <pc:sldMk cId="0" sldId="257"/>
            <ac:spMk id="61" creationId="{00000000-0000-0000-0000-000000000000}"/>
          </ac:spMkLst>
        </pc:spChg>
        <pc:graphicFrameChg chg="mod modGraphic">
          <ac:chgData name="DING, Wenlong" userId="2462c282-915a-45d3-817d-b87203e0e2e0" providerId="ADAL" clId="{5D9E8CCF-4134-8C46-86A4-48224424FD0F}" dt="2023-04-14T13:47:35.013" v="2852" actId="3064"/>
          <ac:graphicFrameMkLst>
            <pc:docMk/>
            <pc:sldMk cId="0" sldId="257"/>
            <ac:graphicFrameMk id="62" creationId="{00000000-0000-0000-0000-000000000000}"/>
          </ac:graphicFrameMkLst>
        </pc:graphicFrameChg>
      </pc:sldChg>
      <pc:sldChg chg="modSp mod modAnim">
        <pc:chgData name="DING, Wenlong" userId="2462c282-915a-45d3-817d-b87203e0e2e0" providerId="ADAL" clId="{5D9E8CCF-4134-8C46-86A4-48224424FD0F}" dt="2023-04-14T13:48:32.808" v="2904" actId="20577"/>
        <pc:sldMkLst>
          <pc:docMk/>
          <pc:sldMk cId="0" sldId="258"/>
        </pc:sldMkLst>
        <pc:spChg chg="mod">
          <ac:chgData name="DING, Wenlong" userId="2462c282-915a-45d3-817d-b87203e0e2e0" providerId="ADAL" clId="{5D9E8CCF-4134-8C46-86A4-48224424FD0F}" dt="2023-04-13T09:28:36.533" v="1306" actId="20577"/>
          <ac:spMkLst>
            <pc:docMk/>
            <pc:sldMk cId="0" sldId="258"/>
            <ac:spMk id="67" creationId="{00000000-0000-0000-0000-000000000000}"/>
          </ac:spMkLst>
        </pc:spChg>
        <pc:spChg chg="mod">
          <ac:chgData name="DING, Wenlong" userId="2462c282-915a-45d3-817d-b87203e0e2e0" providerId="ADAL" clId="{5D9E8CCF-4134-8C46-86A4-48224424FD0F}" dt="2023-04-14T13:48:32.808" v="2904" actId="20577"/>
          <ac:spMkLst>
            <pc:docMk/>
            <pc:sldMk cId="0" sldId="258"/>
            <ac:spMk id="68" creationId="{00000000-0000-0000-0000-000000000000}"/>
          </ac:spMkLst>
        </pc:spChg>
      </pc:sldChg>
      <pc:sldChg chg="addSp delSp modSp add del mod delAnim modAnim">
        <pc:chgData name="DING, Wenlong" userId="2462c282-915a-45d3-817d-b87203e0e2e0" providerId="ADAL" clId="{5D9E8CCF-4134-8C46-86A4-48224424FD0F}" dt="2023-04-13T11:54:45.617" v="2565" actId="2696"/>
        <pc:sldMkLst>
          <pc:docMk/>
          <pc:sldMk cId="0" sldId="259"/>
        </pc:sldMkLst>
        <pc:spChg chg="add del mod">
          <ac:chgData name="DING, Wenlong" userId="2462c282-915a-45d3-817d-b87203e0e2e0" providerId="ADAL" clId="{5D9E8CCF-4134-8C46-86A4-48224424FD0F}" dt="2023-04-12T11:55:24.951" v="190" actId="478"/>
          <ac:spMkLst>
            <pc:docMk/>
            <pc:sldMk cId="0" sldId="259"/>
            <ac:spMk id="3" creationId="{03BC2421-5F4B-85AF-14C4-74A68374B4A9}"/>
          </ac:spMkLst>
        </pc:spChg>
        <pc:spChg chg="add del mod">
          <ac:chgData name="DING, Wenlong" userId="2462c282-915a-45d3-817d-b87203e0e2e0" providerId="ADAL" clId="{5D9E8CCF-4134-8C46-86A4-48224424FD0F}" dt="2023-04-13T07:48:35.217" v="803" actId="478"/>
          <ac:spMkLst>
            <pc:docMk/>
            <pc:sldMk cId="0" sldId="259"/>
            <ac:spMk id="4" creationId="{FEE56820-F268-638F-B696-E0BCFAE304EC}"/>
          </ac:spMkLst>
        </pc:spChg>
        <pc:spChg chg="add del mod">
          <ac:chgData name="DING, Wenlong" userId="2462c282-915a-45d3-817d-b87203e0e2e0" providerId="ADAL" clId="{5D9E8CCF-4134-8C46-86A4-48224424FD0F}" dt="2023-04-13T08:30:06.051" v="894"/>
          <ac:spMkLst>
            <pc:docMk/>
            <pc:sldMk cId="0" sldId="259"/>
            <ac:spMk id="19" creationId="{B2800E89-3B57-5722-1700-0B3D50C5606E}"/>
          </ac:spMkLst>
        </pc:spChg>
        <pc:spChg chg="add mod">
          <ac:chgData name="DING, Wenlong" userId="2462c282-915a-45d3-817d-b87203e0e2e0" providerId="ADAL" clId="{5D9E8CCF-4134-8C46-86A4-48224424FD0F}" dt="2023-04-13T08:37:56.941" v="1035" actId="2711"/>
          <ac:spMkLst>
            <pc:docMk/>
            <pc:sldMk cId="0" sldId="259"/>
            <ac:spMk id="20" creationId="{6C3C4AD0-AF45-F6F7-6852-86460EFB628B}"/>
          </ac:spMkLst>
        </pc:spChg>
        <pc:spChg chg="add mod">
          <ac:chgData name="DING, Wenlong" userId="2462c282-915a-45d3-817d-b87203e0e2e0" providerId="ADAL" clId="{5D9E8CCF-4134-8C46-86A4-48224424FD0F}" dt="2023-04-13T08:38:00.757" v="1036" actId="2711"/>
          <ac:spMkLst>
            <pc:docMk/>
            <pc:sldMk cId="0" sldId="259"/>
            <ac:spMk id="21" creationId="{960EEC04-6971-125C-04F5-AEE41A6B183C}"/>
          </ac:spMkLst>
        </pc:spChg>
        <pc:spChg chg="add mod">
          <ac:chgData name="DING, Wenlong" userId="2462c282-915a-45d3-817d-b87203e0e2e0" providerId="ADAL" clId="{5D9E8CCF-4134-8C46-86A4-48224424FD0F}" dt="2023-04-13T08:38:11.749" v="1038" actId="255"/>
          <ac:spMkLst>
            <pc:docMk/>
            <pc:sldMk cId="0" sldId="259"/>
            <ac:spMk id="22" creationId="{28DB0C21-00DE-EB92-27CD-E6FB6993B1BD}"/>
          </ac:spMkLst>
        </pc:spChg>
        <pc:spChg chg="add mod">
          <ac:chgData name="DING, Wenlong" userId="2462c282-915a-45d3-817d-b87203e0e2e0" providerId="ADAL" clId="{5D9E8CCF-4134-8C46-86A4-48224424FD0F}" dt="2023-04-13T08:38:11.749" v="1038" actId="255"/>
          <ac:spMkLst>
            <pc:docMk/>
            <pc:sldMk cId="0" sldId="259"/>
            <ac:spMk id="23" creationId="{592DB33D-1C5A-E550-C2D2-3B27271F3FCF}"/>
          </ac:spMkLst>
        </pc:spChg>
        <pc:spChg chg="add mod">
          <ac:chgData name="DING, Wenlong" userId="2462c282-915a-45d3-817d-b87203e0e2e0" providerId="ADAL" clId="{5D9E8CCF-4134-8C46-86A4-48224424FD0F}" dt="2023-04-13T08:38:11.749" v="1038" actId="255"/>
          <ac:spMkLst>
            <pc:docMk/>
            <pc:sldMk cId="0" sldId="259"/>
            <ac:spMk id="24" creationId="{4BCBB73F-3005-5755-AB9D-75EB5B8A3983}"/>
          </ac:spMkLst>
        </pc:spChg>
        <pc:spChg chg="mod">
          <ac:chgData name="DING, Wenlong" userId="2462c282-915a-45d3-817d-b87203e0e2e0" providerId="ADAL" clId="{5D9E8CCF-4134-8C46-86A4-48224424FD0F}" dt="2023-04-13T07:40:57.769" v="726" actId="20577"/>
          <ac:spMkLst>
            <pc:docMk/>
            <pc:sldMk cId="0" sldId="259"/>
            <ac:spMk id="73" creationId="{00000000-0000-0000-0000-000000000000}"/>
          </ac:spMkLst>
        </pc:spChg>
        <pc:spChg chg="del mod">
          <ac:chgData name="DING, Wenlong" userId="2462c282-915a-45d3-817d-b87203e0e2e0" providerId="ADAL" clId="{5D9E8CCF-4134-8C46-86A4-48224424FD0F}" dt="2023-04-12T11:55:21.316" v="187" actId="478"/>
          <ac:spMkLst>
            <pc:docMk/>
            <pc:sldMk cId="0" sldId="259"/>
            <ac:spMk id="74" creationId="{00000000-0000-0000-0000-000000000000}"/>
          </ac:spMkLst>
        </pc:spChg>
        <pc:spChg chg="del">
          <ac:chgData name="DING, Wenlong" userId="2462c282-915a-45d3-817d-b87203e0e2e0" providerId="ADAL" clId="{5D9E8CCF-4134-8C46-86A4-48224424FD0F}" dt="2023-04-12T11:52:34.997" v="147" actId="478"/>
          <ac:spMkLst>
            <pc:docMk/>
            <pc:sldMk cId="0" sldId="259"/>
            <ac:spMk id="75" creationId="{00000000-0000-0000-0000-000000000000}"/>
          </ac:spMkLst>
        </pc:spChg>
        <pc:graphicFrameChg chg="add mod modGraphic">
          <ac:chgData name="DING, Wenlong" userId="2462c282-915a-45d3-817d-b87203e0e2e0" providerId="ADAL" clId="{5D9E8CCF-4134-8C46-86A4-48224424FD0F}" dt="2023-04-13T08:29:51.138" v="873" actId="1076"/>
          <ac:graphicFrameMkLst>
            <pc:docMk/>
            <pc:sldMk cId="0" sldId="259"/>
            <ac:graphicFrameMk id="3" creationId="{A4C6C47E-4878-BD92-866E-53B2C77B2197}"/>
          </ac:graphicFrameMkLst>
        </pc:graphicFrameChg>
        <pc:graphicFrameChg chg="add mod modGraphic">
          <ac:chgData name="DING, Wenlong" userId="2462c282-915a-45d3-817d-b87203e0e2e0" providerId="ADAL" clId="{5D9E8CCF-4134-8C46-86A4-48224424FD0F}" dt="2023-04-13T08:29:51.138" v="873" actId="1076"/>
          <ac:graphicFrameMkLst>
            <pc:docMk/>
            <pc:sldMk cId="0" sldId="259"/>
            <ac:graphicFrameMk id="5" creationId="{E30DA224-79EA-A7EF-638C-3CA8555E6744}"/>
          </ac:graphicFrameMkLst>
        </pc:graphicFrameChg>
        <pc:graphicFrameChg chg="add mod modGraphic">
          <ac:chgData name="DING, Wenlong" userId="2462c282-915a-45d3-817d-b87203e0e2e0" providerId="ADAL" clId="{5D9E8CCF-4134-8C46-86A4-48224424FD0F}" dt="2023-04-13T08:29:51.138" v="873" actId="1076"/>
          <ac:graphicFrameMkLst>
            <pc:docMk/>
            <pc:sldMk cId="0" sldId="259"/>
            <ac:graphicFrameMk id="6" creationId="{B041281E-10F7-1478-3DBC-7B48C6AD314E}"/>
          </ac:graphicFrameMkLst>
        </pc:graphicFrameChg>
        <pc:graphicFrameChg chg="add mod modGraphic">
          <ac:chgData name="DING, Wenlong" userId="2462c282-915a-45d3-817d-b87203e0e2e0" providerId="ADAL" clId="{5D9E8CCF-4134-8C46-86A4-48224424FD0F}" dt="2023-04-13T08:29:51.138" v="873" actId="1076"/>
          <ac:graphicFrameMkLst>
            <pc:docMk/>
            <pc:sldMk cId="0" sldId="259"/>
            <ac:graphicFrameMk id="10" creationId="{B2FA6763-578B-AB64-6605-4515AF6659B5}"/>
          </ac:graphicFrameMkLst>
        </pc:graphicFrameChg>
        <pc:graphicFrameChg chg="add mod modGraphic">
          <ac:chgData name="DING, Wenlong" userId="2462c282-915a-45d3-817d-b87203e0e2e0" providerId="ADAL" clId="{5D9E8CCF-4134-8C46-86A4-48224424FD0F}" dt="2023-04-13T08:29:51.138" v="873" actId="1076"/>
          <ac:graphicFrameMkLst>
            <pc:docMk/>
            <pc:sldMk cId="0" sldId="259"/>
            <ac:graphicFrameMk id="11" creationId="{9BEC906F-787B-051C-2430-1702D6DF7097}"/>
          </ac:graphicFrameMkLst>
        </pc:graphicFrameChg>
        <pc:graphicFrameChg chg="add mod modGraphic">
          <ac:chgData name="DING, Wenlong" userId="2462c282-915a-45d3-817d-b87203e0e2e0" providerId="ADAL" clId="{5D9E8CCF-4134-8C46-86A4-48224424FD0F}" dt="2023-04-13T08:29:51.138" v="873" actId="1076"/>
          <ac:graphicFrameMkLst>
            <pc:docMk/>
            <pc:sldMk cId="0" sldId="259"/>
            <ac:graphicFrameMk id="12" creationId="{861A5241-8A52-3744-2226-551F20A143F7}"/>
          </ac:graphicFrameMkLst>
        </pc:graphicFrameChg>
        <pc:graphicFrameChg chg="add mod modGraphic">
          <ac:chgData name="DING, Wenlong" userId="2462c282-915a-45d3-817d-b87203e0e2e0" providerId="ADAL" clId="{5D9E8CCF-4134-8C46-86A4-48224424FD0F}" dt="2023-04-13T08:34:21.470" v="977" actId="207"/>
          <ac:graphicFrameMkLst>
            <pc:docMk/>
            <pc:sldMk cId="0" sldId="259"/>
            <ac:graphicFrameMk id="13" creationId="{93BCF704-3306-E713-66BA-F0913707CF5C}"/>
          </ac:graphicFrameMkLst>
        </pc:graphicFrameChg>
        <pc:graphicFrameChg chg="add mod modGraphic">
          <ac:chgData name="DING, Wenlong" userId="2462c282-915a-45d3-817d-b87203e0e2e0" providerId="ADAL" clId="{5D9E8CCF-4134-8C46-86A4-48224424FD0F}" dt="2023-04-13T08:34:57.879" v="988" actId="20577"/>
          <ac:graphicFrameMkLst>
            <pc:docMk/>
            <pc:sldMk cId="0" sldId="259"/>
            <ac:graphicFrameMk id="14" creationId="{1860CC1D-4704-4C62-5A60-2E5DE1CE05B7}"/>
          </ac:graphicFrameMkLst>
        </pc:graphicFrameChg>
        <pc:graphicFrameChg chg="add mod modGraphic">
          <ac:chgData name="DING, Wenlong" userId="2462c282-915a-45d3-817d-b87203e0e2e0" providerId="ADAL" clId="{5D9E8CCF-4134-8C46-86A4-48224424FD0F}" dt="2023-04-13T08:29:45.468" v="872" actId="1076"/>
          <ac:graphicFrameMkLst>
            <pc:docMk/>
            <pc:sldMk cId="0" sldId="259"/>
            <ac:graphicFrameMk id="15" creationId="{DC61DF43-D02E-11FB-D8F1-C363F0B10811}"/>
          </ac:graphicFrameMkLst>
        </pc:graphicFrameChg>
        <pc:graphicFrameChg chg="add mod modGraphic">
          <ac:chgData name="DING, Wenlong" userId="2462c282-915a-45d3-817d-b87203e0e2e0" providerId="ADAL" clId="{5D9E8CCF-4134-8C46-86A4-48224424FD0F}" dt="2023-04-13T08:29:45.468" v="872" actId="1076"/>
          <ac:graphicFrameMkLst>
            <pc:docMk/>
            <pc:sldMk cId="0" sldId="259"/>
            <ac:graphicFrameMk id="16" creationId="{B5A4BA3D-45AB-E13F-C744-B9CF9FC5EF7E}"/>
          </ac:graphicFrameMkLst>
        </pc:graphicFrameChg>
        <pc:graphicFrameChg chg="add mod modGraphic">
          <ac:chgData name="DING, Wenlong" userId="2462c282-915a-45d3-817d-b87203e0e2e0" providerId="ADAL" clId="{5D9E8CCF-4134-8C46-86A4-48224424FD0F}" dt="2023-04-13T08:29:45.468" v="872" actId="1076"/>
          <ac:graphicFrameMkLst>
            <pc:docMk/>
            <pc:sldMk cId="0" sldId="259"/>
            <ac:graphicFrameMk id="17" creationId="{F364907A-1433-1E63-FC62-24305746177D}"/>
          </ac:graphicFrameMkLst>
        </pc:graphicFrameChg>
        <pc:graphicFrameChg chg="add mod modGraphic">
          <ac:chgData name="DING, Wenlong" userId="2462c282-915a-45d3-817d-b87203e0e2e0" providerId="ADAL" clId="{5D9E8CCF-4134-8C46-86A4-48224424FD0F}" dt="2023-04-13T08:29:45.468" v="872" actId="1076"/>
          <ac:graphicFrameMkLst>
            <pc:docMk/>
            <pc:sldMk cId="0" sldId="259"/>
            <ac:graphicFrameMk id="18" creationId="{035D8149-6BA9-F199-3B97-9EB8E2ACECAB}"/>
          </ac:graphicFrameMkLst>
        </pc:graphicFrameChg>
        <pc:picChg chg="add del mod">
          <ac:chgData name="DING, Wenlong" userId="2462c282-915a-45d3-817d-b87203e0e2e0" providerId="ADAL" clId="{5D9E8CCF-4134-8C46-86A4-48224424FD0F}" dt="2023-04-13T07:42:48.130" v="743" actId="478"/>
          <ac:picMkLst>
            <pc:docMk/>
            <pc:sldMk cId="0" sldId="259"/>
            <ac:picMk id="2" creationId="{629984BD-67DD-82EE-461E-D13B2B8B3D40}"/>
          </ac:picMkLst>
        </pc:picChg>
        <pc:picChg chg="add del mod">
          <ac:chgData name="DING, Wenlong" userId="2462c282-915a-45d3-817d-b87203e0e2e0" providerId="ADAL" clId="{5D9E8CCF-4134-8C46-86A4-48224424FD0F}" dt="2023-04-13T07:45:22.506" v="776" actId="478"/>
          <ac:picMkLst>
            <pc:docMk/>
            <pc:sldMk cId="0" sldId="259"/>
            <ac:picMk id="7" creationId="{A38117DD-0004-12FE-BB0E-961A22F39229}"/>
          </ac:picMkLst>
        </pc:picChg>
        <pc:picChg chg="add mod">
          <ac:chgData name="DING, Wenlong" userId="2462c282-915a-45d3-817d-b87203e0e2e0" providerId="ADAL" clId="{5D9E8CCF-4134-8C46-86A4-48224424FD0F}" dt="2023-04-13T07:55:35.264" v="853" actId="1076"/>
          <ac:picMkLst>
            <pc:docMk/>
            <pc:sldMk cId="0" sldId="259"/>
            <ac:picMk id="8" creationId="{7A0B35D1-00B0-B312-E01D-E45906B73F07}"/>
          </ac:picMkLst>
        </pc:picChg>
        <pc:picChg chg="add mod">
          <ac:chgData name="DING, Wenlong" userId="2462c282-915a-45d3-817d-b87203e0e2e0" providerId="ADAL" clId="{5D9E8CCF-4134-8C46-86A4-48224424FD0F}" dt="2023-04-13T07:55:50.898" v="855" actId="1076"/>
          <ac:picMkLst>
            <pc:docMk/>
            <pc:sldMk cId="0" sldId="259"/>
            <ac:picMk id="9" creationId="{5FE79E36-8897-4573-F1A6-C01E3CE19F75}"/>
          </ac:picMkLst>
        </pc:picChg>
        <pc:picChg chg="del mod">
          <ac:chgData name="DING, Wenlong" userId="2462c282-915a-45d3-817d-b87203e0e2e0" providerId="ADAL" clId="{5D9E8CCF-4134-8C46-86A4-48224424FD0F}" dt="2023-04-13T07:41:48.793" v="732" actId="478"/>
          <ac:picMkLst>
            <pc:docMk/>
            <pc:sldMk cId="0" sldId="259"/>
            <ac:picMk id="76" creationId="{00000000-0000-0000-0000-000000000000}"/>
          </ac:picMkLst>
        </pc:picChg>
      </pc:sldChg>
      <pc:sldChg chg="addSp delSp modSp del mod delAnim modAnim">
        <pc:chgData name="DING, Wenlong" userId="2462c282-915a-45d3-817d-b87203e0e2e0" providerId="ADAL" clId="{5D9E8CCF-4134-8C46-86A4-48224424FD0F}" dt="2023-04-13T11:55:25.853" v="2572" actId="2696"/>
        <pc:sldMkLst>
          <pc:docMk/>
          <pc:sldMk cId="0" sldId="260"/>
        </pc:sldMkLst>
        <pc:spChg chg="add del mod">
          <ac:chgData name="DING, Wenlong" userId="2462c282-915a-45d3-817d-b87203e0e2e0" providerId="ADAL" clId="{5D9E8CCF-4134-8C46-86A4-48224424FD0F}" dt="2023-04-12T11:56:37.653" v="201" actId="478"/>
          <ac:spMkLst>
            <pc:docMk/>
            <pc:sldMk cId="0" sldId="260"/>
            <ac:spMk id="3" creationId="{4CE0CC33-5E06-D6AD-C26B-B04AFF2AE707}"/>
          </ac:spMkLst>
        </pc:spChg>
        <pc:spChg chg="add del mod">
          <ac:chgData name="DING, Wenlong" userId="2462c282-915a-45d3-817d-b87203e0e2e0" providerId="ADAL" clId="{5D9E8CCF-4134-8C46-86A4-48224424FD0F}" dt="2023-04-13T07:32:21.249" v="657" actId="478"/>
          <ac:spMkLst>
            <pc:docMk/>
            <pc:sldMk cId="0" sldId="260"/>
            <ac:spMk id="3" creationId="{68D2DE87-0D62-20C5-A22D-D5265F9C2FB9}"/>
          </ac:spMkLst>
        </pc:spChg>
        <pc:spChg chg="add del mod">
          <ac:chgData name="DING, Wenlong" userId="2462c282-915a-45d3-817d-b87203e0e2e0" providerId="ADAL" clId="{5D9E8CCF-4134-8C46-86A4-48224424FD0F}" dt="2023-04-13T08:37:22.292" v="1011" actId="478"/>
          <ac:spMkLst>
            <pc:docMk/>
            <pc:sldMk cId="0" sldId="260"/>
            <ac:spMk id="5" creationId="{6B83B50A-8BC6-7772-C4D5-0C6E5202C656}"/>
          </ac:spMkLst>
        </pc:spChg>
        <pc:spChg chg="add del mod">
          <ac:chgData name="DING, Wenlong" userId="2462c282-915a-45d3-817d-b87203e0e2e0" providerId="ADAL" clId="{5D9E8CCF-4134-8C46-86A4-48224424FD0F}" dt="2023-04-12T11:56:37.653" v="201" actId="478"/>
          <ac:spMkLst>
            <pc:docMk/>
            <pc:sldMk cId="0" sldId="260"/>
            <ac:spMk id="5" creationId="{F40D66DB-288A-23E3-4ED1-A98095A39832}"/>
          </ac:spMkLst>
        </pc:spChg>
        <pc:spChg chg="add mod">
          <ac:chgData name="DING, Wenlong" userId="2462c282-915a-45d3-817d-b87203e0e2e0" providerId="ADAL" clId="{5D9E8CCF-4134-8C46-86A4-48224424FD0F}" dt="2023-04-13T11:35:19.746" v="2536"/>
          <ac:spMkLst>
            <pc:docMk/>
            <pc:sldMk cId="0" sldId="260"/>
            <ac:spMk id="6" creationId="{6E066515-680A-4C03-8D45-F3D06E1CA1CE}"/>
          </ac:spMkLst>
        </pc:spChg>
        <pc:spChg chg="add del mod">
          <ac:chgData name="DING, Wenlong" userId="2462c282-915a-45d3-817d-b87203e0e2e0" providerId="ADAL" clId="{5D9E8CCF-4134-8C46-86A4-48224424FD0F}" dt="2023-04-13T08:37:18.962" v="1010" actId="478"/>
          <ac:spMkLst>
            <pc:docMk/>
            <pc:sldMk cId="0" sldId="260"/>
            <ac:spMk id="7" creationId="{E28ED5A8-19EC-426B-C453-1A884AB7D545}"/>
          </ac:spMkLst>
        </pc:spChg>
        <pc:spChg chg="add del mod">
          <ac:chgData name="DING, Wenlong" userId="2462c282-915a-45d3-817d-b87203e0e2e0" providerId="ADAL" clId="{5D9E8CCF-4134-8C46-86A4-48224424FD0F}" dt="2023-04-13T11:54:59.387" v="2567" actId="478"/>
          <ac:spMkLst>
            <pc:docMk/>
            <pc:sldMk cId="0" sldId="260"/>
            <ac:spMk id="8" creationId="{CAE04416-4C3F-64D8-2929-3B5036E59A88}"/>
          </ac:spMkLst>
        </pc:spChg>
        <pc:spChg chg="add del mod">
          <ac:chgData name="DING, Wenlong" userId="2462c282-915a-45d3-817d-b87203e0e2e0" providerId="ADAL" clId="{5D9E8CCF-4134-8C46-86A4-48224424FD0F}" dt="2023-04-13T08:52:41.116" v="1222" actId="478"/>
          <ac:spMkLst>
            <pc:docMk/>
            <pc:sldMk cId="0" sldId="260"/>
            <ac:spMk id="12" creationId="{EA99FD7D-F428-C54D-F3F3-EAF64AF2B3FE}"/>
          </ac:spMkLst>
        </pc:spChg>
        <pc:spChg chg="add del mod">
          <ac:chgData name="DING, Wenlong" userId="2462c282-915a-45d3-817d-b87203e0e2e0" providerId="ADAL" clId="{5D9E8CCF-4134-8C46-86A4-48224424FD0F}" dt="2023-04-13T11:55:01.782" v="2568" actId="478"/>
          <ac:spMkLst>
            <pc:docMk/>
            <pc:sldMk cId="0" sldId="260"/>
            <ac:spMk id="13" creationId="{E2BEE91E-022B-4F94-A1D1-1D70498E9046}"/>
          </ac:spMkLst>
        </pc:spChg>
        <pc:spChg chg="add del mod">
          <ac:chgData name="DING, Wenlong" userId="2462c282-915a-45d3-817d-b87203e0e2e0" providerId="ADAL" clId="{5D9E8CCF-4134-8C46-86A4-48224424FD0F}" dt="2023-04-13T08:51:50.269" v="1211" actId="478"/>
          <ac:spMkLst>
            <pc:docMk/>
            <pc:sldMk cId="0" sldId="260"/>
            <ac:spMk id="18" creationId="{16AB13A9-0DDE-F235-56DF-B83FE292C2DD}"/>
          </ac:spMkLst>
        </pc:spChg>
        <pc:spChg chg="add del mod">
          <ac:chgData name="DING, Wenlong" userId="2462c282-915a-45d3-817d-b87203e0e2e0" providerId="ADAL" clId="{5D9E8CCF-4134-8C46-86A4-48224424FD0F}" dt="2023-04-13T08:52:41.116" v="1222" actId="478"/>
          <ac:spMkLst>
            <pc:docMk/>
            <pc:sldMk cId="0" sldId="260"/>
            <ac:spMk id="20" creationId="{F72E70BE-3DDE-B1C9-E12A-F5BB82D7EC5D}"/>
          </ac:spMkLst>
        </pc:spChg>
        <pc:spChg chg="add del mod">
          <ac:chgData name="DING, Wenlong" userId="2462c282-915a-45d3-817d-b87203e0e2e0" providerId="ADAL" clId="{5D9E8CCF-4134-8C46-86A4-48224424FD0F}" dt="2023-04-13T08:53:16.405" v="1228" actId="478"/>
          <ac:spMkLst>
            <pc:docMk/>
            <pc:sldMk cId="0" sldId="260"/>
            <ac:spMk id="25" creationId="{6EE19A0D-36BF-0A3C-4000-A3063945E457}"/>
          </ac:spMkLst>
        </pc:spChg>
        <pc:spChg chg="add del mod topLvl">
          <ac:chgData name="DING, Wenlong" userId="2462c282-915a-45d3-817d-b87203e0e2e0" providerId="ADAL" clId="{5D9E8CCF-4134-8C46-86A4-48224424FD0F}" dt="2023-04-13T11:54:59.387" v="2567" actId="478"/>
          <ac:spMkLst>
            <pc:docMk/>
            <pc:sldMk cId="0" sldId="260"/>
            <ac:spMk id="31" creationId="{BDB3B7DF-ABEE-415E-594B-A6E7BC7F164B}"/>
          </ac:spMkLst>
        </pc:spChg>
        <pc:spChg chg="mod topLvl">
          <ac:chgData name="DING, Wenlong" userId="2462c282-915a-45d3-817d-b87203e0e2e0" providerId="ADAL" clId="{5D9E8CCF-4134-8C46-86A4-48224424FD0F}" dt="2023-04-13T11:55:17.437" v="2571" actId="14100"/>
          <ac:spMkLst>
            <pc:docMk/>
            <pc:sldMk cId="0" sldId="260"/>
            <ac:spMk id="38" creationId="{A26E6CAF-7142-79FB-D14B-EDA4F1012CB3}"/>
          </ac:spMkLst>
        </pc:spChg>
        <pc:spChg chg="mod topLvl">
          <ac:chgData name="DING, Wenlong" userId="2462c282-915a-45d3-817d-b87203e0e2e0" providerId="ADAL" clId="{5D9E8CCF-4134-8C46-86A4-48224424FD0F}" dt="2023-04-13T11:55:17.437" v="2571" actId="14100"/>
          <ac:spMkLst>
            <pc:docMk/>
            <pc:sldMk cId="0" sldId="260"/>
            <ac:spMk id="44" creationId="{6168FB3A-78E1-6BC3-F3C3-F32615BE02DE}"/>
          </ac:spMkLst>
        </pc:spChg>
        <pc:spChg chg="add del mod">
          <ac:chgData name="DING, Wenlong" userId="2462c282-915a-45d3-817d-b87203e0e2e0" providerId="ADAL" clId="{5D9E8CCF-4134-8C46-86A4-48224424FD0F}" dt="2023-04-13T11:35:35.726" v="2542" actId="478"/>
          <ac:spMkLst>
            <pc:docMk/>
            <pc:sldMk cId="0" sldId="260"/>
            <ac:spMk id="52" creationId="{3D6159E7-E4EA-E800-0220-46FD670B5FA2}"/>
          </ac:spMkLst>
        </pc:spChg>
        <pc:spChg chg="add mod">
          <ac:chgData name="DING, Wenlong" userId="2462c282-915a-45d3-817d-b87203e0e2e0" providerId="ADAL" clId="{5D9E8CCF-4134-8C46-86A4-48224424FD0F}" dt="2023-04-13T11:35:24.025" v="2538" actId="1076"/>
          <ac:spMkLst>
            <pc:docMk/>
            <pc:sldMk cId="0" sldId="260"/>
            <ac:spMk id="54" creationId="{D2ED428B-AF72-883E-B342-2C18B1B6AE5F}"/>
          </ac:spMkLst>
        </pc:spChg>
        <pc:spChg chg="del">
          <ac:chgData name="DING, Wenlong" userId="2462c282-915a-45d3-817d-b87203e0e2e0" providerId="ADAL" clId="{5D9E8CCF-4134-8C46-86A4-48224424FD0F}" dt="2023-04-12T11:56:33.270" v="199" actId="478"/>
          <ac:spMkLst>
            <pc:docMk/>
            <pc:sldMk cId="0" sldId="260"/>
            <ac:spMk id="81" creationId="{00000000-0000-0000-0000-000000000000}"/>
          </ac:spMkLst>
        </pc:spChg>
        <pc:spChg chg="del mod">
          <ac:chgData name="DING, Wenlong" userId="2462c282-915a-45d3-817d-b87203e0e2e0" providerId="ADAL" clId="{5D9E8CCF-4134-8C46-86A4-48224424FD0F}" dt="2023-04-12T11:56:33.270" v="199" actId="478"/>
          <ac:spMkLst>
            <pc:docMk/>
            <pc:sldMk cId="0" sldId="260"/>
            <ac:spMk id="82" creationId="{00000000-0000-0000-0000-000000000000}"/>
          </ac:spMkLst>
        </pc:spChg>
        <pc:spChg chg="del">
          <ac:chgData name="DING, Wenlong" userId="2462c282-915a-45d3-817d-b87203e0e2e0" providerId="ADAL" clId="{5D9E8CCF-4134-8C46-86A4-48224424FD0F}" dt="2023-04-12T11:56:45.588" v="203" actId="478"/>
          <ac:spMkLst>
            <pc:docMk/>
            <pc:sldMk cId="0" sldId="260"/>
            <ac:spMk id="83" creationId="{00000000-0000-0000-0000-000000000000}"/>
          </ac:spMkLst>
        </pc:spChg>
        <pc:spChg chg="del mod">
          <ac:chgData name="DING, Wenlong" userId="2462c282-915a-45d3-817d-b87203e0e2e0" providerId="ADAL" clId="{5D9E8CCF-4134-8C46-86A4-48224424FD0F}" dt="2023-04-13T08:49:32.048" v="1175" actId="478"/>
          <ac:spMkLst>
            <pc:docMk/>
            <pc:sldMk cId="0" sldId="260"/>
            <ac:spMk id="88" creationId="{00000000-0000-0000-0000-000000000000}"/>
          </ac:spMkLst>
        </pc:spChg>
        <pc:spChg chg="del mod">
          <ac:chgData name="DING, Wenlong" userId="2462c282-915a-45d3-817d-b87203e0e2e0" providerId="ADAL" clId="{5D9E8CCF-4134-8C46-86A4-48224424FD0F}" dt="2023-04-13T08:49:43.610" v="1179" actId="478"/>
          <ac:spMkLst>
            <pc:docMk/>
            <pc:sldMk cId="0" sldId="260"/>
            <ac:spMk id="89" creationId="{00000000-0000-0000-0000-000000000000}"/>
          </ac:spMkLst>
        </pc:spChg>
        <pc:grpChg chg="add del mod">
          <ac:chgData name="DING, Wenlong" userId="2462c282-915a-45d3-817d-b87203e0e2e0" providerId="ADAL" clId="{5D9E8CCF-4134-8C46-86A4-48224424FD0F}" dt="2023-04-13T08:57:04.131" v="1256" actId="165"/>
          <ac:grpSpMkLst>
            <pc:docMk/>
            <pc:sldMk cId="0" sldId="260"/>
            <ac:grpSpMk id="24" creationId="{6EF95D14-0027-706F-998D-C491EBEE3B2E}"/>
          </ac:grpSpMkLst>
        </pc:grpChg>
        <pc:grpChg chg="add del mod">
          <ac:chgData name="DING, Wenlong" userId="2462c282-915a-45d3-817d-b87203e0e2e0" providerId="ADAL" clId="{5D9E8CCF-4134-8C46-86A4-48224424FD0F}" dt="2023-04-13T08:52:58.695" v="1225" actId="165"/>
          <ac:grpSpMkLst>
            <pc:docMk/>
            <pc:sldMk cId="0" sldId="260"/>
            <ac:grpSpMk id="26" creationId="{C592B815-744A-622E-367E-82C6F60E8202}"/>
          </ac:grpSpMkLst>
        </pc:grpChg>
        <pc:grpChg chg="add del mod">
          <ac:chgData name="DING, Wenlong" userId="2462c282-915a-45d3-817d-b87203e0e2e0" providerId="ADAL" clId="{5D9E8CCF-4134-8C46-86A4-48224424FD0F}" dt="2023-04-13T08:57:16.380" v="1257" actId="165"/>
          <ac:grpSpMkLst>
            <pc:docMk/>
            <pc:sldMk cId="0" sldId="260"/>
            <ac:grpSpMk id="32" creationId="{69807F76-257D-2869-5292-1B7227F84C58}"/>
          </ac:grpSpMkLst>
        </pc:grpChg>
        <pc:grpChg chg="add del mod">
          <ac:chgData name="DING, Wenlong" userId="2462c282-915a-45d3-817d-b87203e0e2e0" providerId="ADAL" clId="{5D9E8CCF-4134-8C46-86A4-48224424FD0F}" dt="2023-04-13T08:57:20.185" v="1258" actId="165"/>
          <ac:grpSpMkLst>
            <pc:docMk/>
            <pc:sldMk cId="0" sldId="260"/>
            <ac:grpSpMk id="33" creationId="{6BAF9166-0E67-7AC6-BDC6-D18296D6CD1F}"/>
          </ac:grpSpMkLst>
        </pc:grpChg>
        <pc:grpChg chg="add del mod">
          <ac:chgData name="DING, Wenlong" userId="2462c282-915a-45d3-817d-b87203e0e2e0" providerId="ADAL" clId="{5D9E8CCF-4134-8C46-86A4-48224424FD0F}" dt="2023-04-13T08:57:26.159" v="1259" actId="165"/>
          <ac:grpSpMkLst>
            <pc:docMk/>
            <pc:sldMk cId="0" sldId="260"/>
            <ac:grpSpMk id="39" creationId="{5F54EFCD-C1C4-958E-5E6E-C7A9A655D7FE}"/>
          </ac:grpSpMkLst>
        </pc:grpChg>
        <pc:graphicFrameChg chg="add del mod topLvl modGraphic">
          <ac:chgData name="DING, Wenlong" userId="2462c282-915a-45d3-817d-b87203e0e2e0" providerId="ADAL" clId="{5D9E8CCF-4134-8C46-86A4-48224424FD0F}" dt="2023-04-13T11:54:59.387" v="2567" actId="478"/>
          <ac:graphicFrameMkLst>
            <pc:docMk/>
            <pc:sldMk cId="0" sldId="260"/>
            <ac:graphicFrameMk id="9" creationId="{39939214-1B30-42CA-41D8-86E4921E643F}"/>
          </ac:graphicFrameMkLst>
        </pc:graphicFrameChg>
        <pc:graphicFrameChg chg="add del mod topLvl modGraphic">
          <ac:chgData name="DING, Wenlong" userId="2462c282-915a-45d3-817d-b87203e0e2e0" providerId="ADAL" clId="{5D9E8CCF-4134-8C46-86A4-48224424FD0F}" dt="2023-04-13T11:54:59.387" v="2567" actId="478"/>
          <ac:graphicFrameMkLst>
            <pc:docMk/>
            <pc:sldMk cId="0" sldId="260"/>
            <ac:graphicFrameMk id="10" creationId="{57395A4E-1256-CC2F-3681-8A2832901D9D}"/>
          </ac:graphicFrameMkLst>
        </pc:graphicFrameChg>
        <pc:graphicFrameChg chg="add del mod modGraphic">
          <ac:chgData name="DING, Wenlong" userId="2462c282-915a-45d3-817d-b87203e0e2e0" providerId="ADAL" clId="{5D9E8CCF-4134-8C46-86A4-48224424FD0F}" dt="2023-04-13T08:52:41.116" v="1222" actId="478"/>
          <ac:graphicFrameMkLst>
            <pc:docMk/>
            <pc:sldMk cId="0" sldId="260"/>
            <ac:graphicFrameMk id="14" creationId="{48C4C862-0C52-53C4-1AA9-14444D8A3DE8}"/>
          </ac:graphicFrameMkLst>
        </pc:graphicFrameChg>
        <pc:graphicFrameChg chg="add del mod modGraphic">
          <ac:chgData name="DING, Wenlong" userId="2462c282-915a-45d3-817d-b87203e0e2e0" providerId="ADAL" clId="{5D9E8CCF-4134-8C46-86A4-48224424FD0F}" dt="2023-04-13T08:52:41.116" v="1222" actId="478"/>
          <ac:graphicFrameMkLst>
            <pc:docMk/>
            <pc:sldMk cId="0" sldId="260"/>
            <ac:graphicFrameMk id="15" creationId="{DD24BEFF-2EA9-3BC8-7E3C-2C56E0DA121E}"/>
          </ac:graphicFrameMkLst>
        </pc:graphicFrameChg>
        <pc:graphicFrameChg chg="add del">
          <ac:chgData name="DING, Wenlong" userId="2462c282-915a-45d3-817d-b87203e0e2e0" providerId="ADAL" clId="{5D9E8CCF-4134-8C46-86A4-48224424FD0F}" dt="2023-04-13T08:50:28.449" v="1192"/>
          <ac:graphicFrameMkLst>
            <pc:docMk/>
            <pc:sldMk cId="0" sldId="260"/>
            <ac:graphicFrameMk id="16" creationId="{ADC0A517-E8D2-71D0-0198-A16AC4FEEA3C}"/>
          </ac:graphicFrameMkLst>
        </pc:graphicFrameChg>
        <pc:graphicFrameChg chg="add del mod modGraphic">
          <ac:chgData name="DING, Wenlong" userId="2462c282-915a-45d3-817d-b87203e0e2e0" providerId="ADAL" clId="{5D9E8CCF-4134-8C46-86A4-48224424FD0F}" dt="2023-04-13T08:52:41.116" v="1222" actId="478"/>
          <ac:graphicFrameMkLst>
            <pc:docMk/>
            <pc:sldMk cId="0" sldId="260"/>
            <ac:graphicFrameMk id="17" creationId="{505FF8E8-872B-12CF-6FA9-BEB394518BC3}"/>
          </ac:graphicFrameMkLst>
        </pc:graphicFrameChg>
        <pc:graphicFrameChg chg="add del mod">
          <ac:chgData name="DING, Wenlong" userId="2462c282-915a-45d3-817d-b87203e0e2e0" providerId="ADAL" clId="{5D9E8CCF-4134-8C46-86A4-48224424FD0F}" dt="2023-04-13T08:52:41.116" v="1222" actId="478"/>
          <ac:graphicFrameMkLst>
            <pc:docMk/>
            <pc:sldMk cId="0" sldId="260"/>
            <ac:graphicFrameMk id="21" creationId="{9F108721-75F9-E9EC-D4B1-774CB5AA09B2}"/>
          </ac:graphicFrameMkLst>
        </pc:graphicFrameChg>
        <pc:graphicFrameChg chg="add del mod">
          <ac:chgData name="DING, Wenlong" userId="2462c282-915a-45d3-817d-b87203e0e2e0" providerId="ADAL" clId="{5D9E8CCF-4134-8C46-86A4-48224424FD0F}" dt="2023-04-13T08:52:41.116" v="1222" actId="478"/>
          <ac:graphicFrameMkLst>
            <pc:docMk/>
            <pc:sldMk cId="0" sldId="260"/>
            <ac:graphicFrameMk id="22" creationId="{D303DB38-66C6-DEE5-53AF-92251BAD8550}"/>
          </ac:graphicFrameMkLst>
        </pc:graphicFrameChg>
        <pc:graphicFrameChg chg="add del mod">
          <ac:chgData name="DING, Wenlong" userId="2462c282-915a-45d3-817d-b87203e0e2e0" providerId="ADAL" clId="{5D9E8CCF-4134-8C46-86A4-48224424FD0F}" dt="2023-04-13T08:52:41.116" v="1222" actId="478"/>
          <ac:graphicFrameMkLst>
            <pc:docMk/>
            <pc:sldMk cId="0" sldId="260"/>
            <ac:graphicFrameMk id="23" creationId="{FCB6E5DA-214D-57CB-159E-3114FE28C220}"/>
          </ac:graphicFrameMkLst>
        </pc:graphicFrameChg>
        <pc:graphicFrameChg chg="del mod topLvl modGraphic">
          <ac:chgData name="DING, Wenlong" userId="2462c282-915a-45d3-817d-b87203e0e2e0" providerId="ADAL" clId="{5D9E8CCF-4134-8C46-86A4-48224424FD0F}" dt="2023-04-13T08:58:38.537" v="1272" actId="478"/>
          <ac:graphicFrameMkLst>
            <pc:docMk/>
            <pc:sldMk cId="0" sldId="260"/>
            <ac:graphicFrameMk id="28" creationId="{A73D8270-C301-7E43-F677-DD3192915FCD}"/>
          </ac:graphicFrameMkLst>
        </pc:graphicFrameChg>
        <pc:graphicFrameChg chg="del mod topLvl modGraphic">
          <ac:chgData name="DING, Wenlong" userId="2462c282-915a-45d3-817d-b87203e0e2e0" providerId="ADAL" clId="{5D9E8CCF-4134-8C46-86A4-48224424FD0F}" dt="2023-04-13T08:58:38.537" v="1272" actId="478"/>
          <ac:graphicFrameMkLst>
            <pc:docMk/>
            <pc:sldMk cId="0" sldId="260"/>
            <ac:graphicFrameMk id="29" creationId="{C370A868-37D4-77A2-DE08-6CE3A7583562}"/>
          </ac:graphicFrameMkLst>
        </pc:graphicFrameChg>
        <pc:graphicFrameChg chg="del mod topLvl modGraphic">
          <ac:chgData name="DING, Wenlong" userId="2462c282-915a-45d3-817d-b87203e0e2e0" providerId="ADAL" clId="{5D9E8CCF-4134-8C46-86A4-48224424FD0F}" dt="2023-04-13T11:54:59.387" v="2567" actId="478"/>
          <ac:graphicFrameMkLst>
            <pc:docMk/>
            <pc:sldMk cId="0" sldId="260"/>
            <ac:graphicFrameMk id="30" creationId="{AEC7B4EE-D3FE-7A30-5AF0-82475F049299}"/>
          </ac:graphicFrameMkLst>
        </pc:graphicFrameChg>
        <pc:graphicFrameChg chg="del mod topLvl modGraphic">
          <ac:chgData name="DING, Wenlong" userId="2462c282-915a-45d3-817d-b87203e0e2e0" providerId="ADAL" clId="{5D9E8CCF-4134-8C46-86A4-48224424FD0F}" dt="2023-04-13T08:58:38.537" v="1272" actId="478"/>
          <ac:graphicFrameMkLst>
            <pc:docMk/>
            <pc:sldMk cId="0" sldId="260"/>
            <ac:graphicFrameMk id="35" creationId="{352E1C11-A84E-AC8F-6EA0-EE0051539B2E}"/>
          </ac:graphicFrameMkLst>
        </pc:graphicFrameChg>
        <pc:graphicFrameChg chg="del mod topLvl modGraphic">
          <ac:chgData name="DING, Wenlong" userId="2462c282-915a-45d3-817d-b87203e0e2e0" providerId="ADAL" clId="{5D9E8CCF-4134-8C46-86A4-48224424FD0F}" dt="2023-04-13T08:58:38.537" v="1272" actId="478"/>
          <ac:graphicFrameMkLst>
            <pc:docMk/>
            <pc:sldMk cId="0" sldId="260"/>
            <ac:graphicFrameMk id="36" creationId="{3E3E025E-C5EE-145A-ADE6-64791AA29F6F}"/>
          </ac:graphicFrameMkLst>
        </pc:graphicFrameChg>
        <pc:graphicFrameChg chg="mod topLvl modGraphic">
          <ac:chgData name="DING, Wenlong" userId="2462c282-915a-45d3-817d-b87203e0e2e0" providerId="ADAL" clId="{5D9E8CCF-4134-8C46-86A4-48224424FD0F}" dt="2023-04-13T11:55:17.437" v="2571" actId="14100"/>
          <ac:graphicFrameMkLst>
            <pc:docMk/>
            <pc:sldMk cId="0" sldId="260"/>
            <ac:graphicFrameMk id="37" creationId="{B88448A3-B49D-4AAD-5322-753339321356}"/>
          </ac:graphicFrameMkLst>
        </pc:graphicFrameChg>
        <pc:graphicFrameChg chg="del mod topLvl modGraphic">
          <ac:chgData name="DING, Wenlong" userId="2462c282-915a-45d3-817d-b87203e0e2e0" providerId="ADAL" clId="{5D9E8CCF-4134-8C46-86A4-48224424FD0F}" dt="2023-04-13T08:58:38.537" v="1272" actId="478"/>
          <ac:graphicFrameMkLst>
            <pc:docMk/>
            <pc:sldMk cId="0" sldId="260"/>
            <ac:graphicFrameMk id="41" creationId="{84AF2A54-ECE9-7E9F-3B2E-465785777694}"/>
          </ac:graphicFrameMkLst>
        </pc:graphicFrameChg>
        <pc:graphicFrameChg chg="del mod topLvl modGraphic">
          <ac:chgData name="DING, Wenlong" userId="2462c282-915a-45d3-817d-b87203e0e2e0" providerId="ADAL" clId="{5D9E8CCF-4134-8C46-86A4-48224424FD0F}" dt="2023-04-13T08:58:38.537" v="1272" actId="478"/>
          <ac:graphicFrameMkLst>
            <pc:docMk/>
            <pc:sldMk cId="0" sldId="260"/>
            <ac:graphicFrameMk id="42" creationId="{D4FA1744-D419-7719-0A22-39E8E54C98F1}"/>
          </ac:graphicFrameMkLst>
        </pc:graphicFrameChg>
        <pc:graphicFrameChg chg="mod topLvl modGraphic">
          <ac:chgData name="DING, Wenlong" userId="2462c282-915a-45d3-817d-b87203e0e2e0" providerId="ADAL" clId="{5D9E8CCF-4134-8C46-86A4-48224424FD0F}" dt="2023-04-13T11:55:17.437" v="2571" actId="14100"/>
          <ac:graphicFrameMkLst>
            <pc:docMk/>
            <pc:sldMk cId="0" sldId="260"/>
            <ac:graphicFrameMk id="43" creationId="{6EB15FF3-B5BE-D611-9203-0B172BDAE7D1}"/>
          </ac:graphicFrameMkLst>
        </pc:graphicFrameChg>
        <pc:graphicFrameChg chg="add del mod modGraphic">
          <ac:chgData name="DING, Wenlong" userId="2462c282-915a-45d3-817d-b87203e0e2e0" providerId="ADAL" clId="{5D9E8CCF-4134-8C46-86A4-48224424FD0F}" dt="2023-04-13T11:54:59.387" v="2567" actId="478"/>
          <ac:graphicFrameMkLst>
            <pc:docMk/>
            <pc:sldMk cId="0" sldId="260"/>
            <ac:graphicFrameMk id="45" creationId="{253D598A-EB41-F6A0-4580-34F22927A0C6}"/>
          </ac:graphicFrameMkLst>
        </pc:graphicFrameChg>
        <pc:graphicFrameChg chg="add del mod modGraphic">
          <ac:chgData name="DING, Wenlong" userId="2462c282-915a-45d3-817d-b87203e0e2e0" providerId="ADAL" clId="{5D9E8CCF-4134-8C46-86A4-48224424FD0F}" dt="2023-04-13T11:54:59.387" v="2567" actId="478"/>
          <ac:graphicFrameMkLst>
            <pc:docMk/>
            <pc:sldMk cId="0" sldId="260"/>
            <ac:graphicFrameMk id="46" creationId="{985BDFB7-B0CE-D245-D0F0-6DA31E8C7CA8}"/>
          </ac:graphicFrameMkLst>
        </pc:graphicFrameChg>
        <pc:graphicFrameChg chg="add mod modGraphic">
          <ac:chgData name="DING, Wenlong" userId="2462c282-915a-45d3-817d-b87203e0e2e0" providerId="ADAL" clId="{5D9E8CCF-4134-8C46-86A4-48224424FD0F}" dt="2023-04-13T11:55:17.437" v="2571" actId="14100"/>
          <ac:graphicFrameMkLst>
            <pc:docMk/>
            <pc:sldMk cId="0" sldId="260"/>
            <ac:graphicFrameMk id="47" creationId="{625C959F-45E5-29DE-2341-10C82FCC91E9}"/>
          </ac:graphicFrameMkLst>
        </pc:graphicFrameChg>
        <pc:graphicFrameChg chg="add mod modGraphic">
          <ac:chgData name="DING, Wenlong" userId="2462c282-915a-45d3-817d-b87203e0e2e0" providerId="ADAL" clId="{5D9E8CCF-4134-8C46-86A4-48224424FD0F}" dt="2023-04-13T11:55:17.437" v="2571" actId="14100"/>
          <ac:graphicFrameMkLst>
            <pc:docMk/>
            <pc:sldMk cId="0" sldId="260"/>
            <ac:graphicFrameMk id="48" creationId="{44667F3A-F733-A7D9-D7D8-1AAF95C28079}"/>
          </ac:graphicFrameMkLst>
        </pc:graphicFrameChg>
        <pc:graphicFrameChg chg="add mod modGraphic">
          <ac:chgData name="DING, Wenlong" userId="2462c282-915a-45d3-817d-b87203e0e2e0" providerId="ADAL" clId="{5D9E8CCF-4134-8C46-86A4-48224424FD0F}" dt="2023-04-13T11:55:17.437" v="2571" actId="14100"/>
          <ac:graphicFrameMkLst>
            <pc:docMk/>
            <pc:sldMk cId="0" sldId="260"/>
            <ac:graphicFrameMk id="49" creationId="{49F283CF-4D07-4B85-7D97-89B7F40CA34A}"/>
          </ac:graphicFrameMkLst>
        </pc:graphicFrameChg>
        <pc:graphicFrameChg chg="add mod modGraphic">
          <ac:chgData name="DING, Wenlong" userId="2462c282-915a-45d3-817d-b87203e0e2e0" providerId="ADAL" clId="{5D9E8CCF-4134-8C46-86A4-48224424FD0F}" dt="2023-04-13T11:55:17.437" v="2571" actId="14100"/>
          <ac:graphicFrameMkLst>
            <pc:docMk/>
            <pc:sldMk cId="0" sldId="260"/>
            <ac:graphicFrameMk id="50" creationId="{95A76F5B-8322-C1FD-BF20-34925E6A26CD}"/>
          </ac:graphicFrameMkLst>
        </pc:graphicFrameChg>
        <pc:graphicFrameChg chg="del mod modGraphic">
          <ac:chgData name="DING, Wenlong" userId="2462c282-915a-45d3-817d-b87203e0e2e0" providerId="ADAL" clId="{5D9E8CCF-4134-8C46-86A4-48224424FD0F}" dt="2023-04-13T08:50:08.681" v="1188" actId="478"/>
          <ac:graphicFrameMkLst>
            <pc:docMk/>
            <pc:sldMk cId="0" sldId="260"/>
            <ac:graphicFrameMk id="85" creationId="{00000000-0000-0000-0000-000000000000}"/>
          </ac:graphicFrameMkLst>
        </pc:graphicFrameChg>
        <pc:graphicFrameChg chg="del mod topLvl modGraphic">
          <ac:chgData name="DING, Wenlong" userId="2462c282-915a-45d3-817d-b87203e0e2e0" providerId="ADAL" clId="{5D9E8CCF-4134-8C46-86A4-48224424FD0F}" dt="2023-04-13T11:54:59.387" v="2567" actId="478"/>
          <ac:graphicFrameMkLst>
            <pc:docMk/>
            <pc:sldMk cId="0" sldId="260"/>
            <ac:graphicFrameMk id="86" creationId="{00000000-0000-0000-0000-000000000000}"/>
          </ac:graphicFrameMkLst>
        </pc:graphicFrameChg>
        <pc:graphicFrameChg chg="del mod modGraphic">
          <ac:chgData name="DING, Wenlong" userId="2462c282-915a-45d3-817d-b87203e0e2e0" providerId="ADAL" clId="{5D9E8CCF-4134-8C46-86A4-48224424FD0F}" dt="2023-04-13T08:45:37.031" v="1144" actId="478"/>
          <ac:graphicFrameMkLst>
            <pc:docMk/>
            <pc:sldMk cId="0" sldId="260"/>
            <ac:graphicFrameMk id="87" creationId="{00000000-0000-0000-0000-000000000000}"/>
          </ac:graphicFrameMkLst>
        </pc:graphicFrameChg>
        <pc:picChg chg="add del mod">
          <ac:chgData name="DING, Wenlong" userId="2462c282-915a-45d3-817d-b87203e0e2e0" providerId="ADAL" clId="{5D9E8CCF-4134-8C46-86A4-48224424FD0F}" dt="2023-04-13T08:52:41.116" v="1222" actId="478"/>
          <ac:picMkLst>
            <pc:docMk/>
            <pc:sldMk cId="0" sldId="260"/>
            <ac:picMk id="11" creationId="{6FDD7438-349A-7843-0C89-69F1D46E2FCD}"/>
          </ac:picMkLst>
        </pc:picChg>
        <pc:picChg chg="add del mod">
          <ac:chgData name="DING, Wenlong" userId="2462c282-915a-45d3-817d-b87203e0e2e0" providerId="ADAL" clId="{5D9E8CCF-4134-8C46-86A4-48224424FD0F}" dt="2023-04-13T08:52:41.116" v="1222" actId="478"/>
          <ac:picMkLst>
            <pc:docMk/>
            <pc:sldMk cId="0" sldId="260"/>
            <ac:picMk id="19" creationId="{915FC47B-FD93-9F2D-455D-72C2CF85ACBF}"/>
          </ac:picMkLst>
        </pc:picChg>
        <pc:picChg chg="del mod topLvl">
          <ac:chgData name="DING, Wenlong" userId="2462c282-915a-45d3-817d-b87203e0e2e0" providerId="ADAL" clId="{5D9E8CCF-4134-8C46-86A4-48224424FD0F}" dt="2023-04-13T11:54:59.387" v="2567" actId="478"/>
          <ac:picMkLst>
            <pc:docMk/>
            <pc:sldMk cId="0" sldId="260"/>
            <ac:picMk id="27" creationId="{866755EB-072E-4F0D-DFF9-4CB0F9D165A2}"/>
          </ac:picMkLst>
        </pc:picChg>
        <pc:picChg chg="mod topLvl">
          <ac:chgData name="DING, Wenlong" userId="2462c282-915a-45d3-817d-b87203e0e2e0" providerId="ADAL" clId="{5D9E8CCF-4134-8C46-86A4-48224424FD0F}" dt="2023-04-13T11:55:17.437" v="2571" actId="14100"/>
          <ac:picMkLst>
            <pc:docMk/>
            <pc:sldMk cId="0" sldId="260"/>
            <ac:picMk id="34" creationId="{226E0FBF-1609-C576-813F-38243D797B54}"/>
          </ac:picMkLst>
        </pc:picChg>
        <pc:picChg chg="mod topLvl">
          <ac:chgData name="DING, Wenlong" userId="2462c282-915a-45d3-817d-b87203e0e2e0" providerId="ADAL" clId="{5D9E8CCF-4134-8C46-86A4-48224424FD0F}" dt="2023-04-13T11:55:17.437" v="2571" actId="14100"/>
          <ac:picMkLst>
            <pc:docMk/>
            <pc:sldMk cId="0" sldId="260"/>
            <ac:picMk id="40" creationId="{E0BA8627-0B1D-2C1E-802D-86C4610B41B7}"/>
          </ac:picMkLst>
        </pc:picChg>
        <pc:picChg chg="del mod topLvl">
          <ac:chgData name="DING, Wenlong" userId="2462c282-915a-45d3-817d-b87203e0e2e0" providerId="ADAL" clId="{5D9E8CCF-4134-8C46-86A4-48224424FD0F}" dt="2023-04-13T11:54:59.387" v="2567" actId="478"/>
          <ac:picMkLst>
            <pc:docMk/>
            <pc:sldMk cId="0" sldId="260"/>
            <ac:picMk id="84" creationId="{00000000-0000-0000-0000-000000000000}"/>
          </ac:picMkLst>
        </pc:picChg>
      </pc:sldChg>
      <pc:sldChg chg="addSp delSp modSp del mod modAnim">
        <pc:chgData name="DING, Wenlong" userId="2462c282-915a-45d3-817d-b87203e0e2e0" providerId="ADAL" clId="{5D9E8CCF-4134-8C46-86A4-48224424FD0F}" dt="2023-04-13T12:37:44.088" v="2708" actId="2696"/>
        <pc:sldMkLst>
          <pc:docMk/>
          <pc:sldMk cId="0" sldId="261"/>
        </pc:sldMkLst>
        <pc:spChg chg="add del mod">
          <ac:chgData name="DING, Wenlong" userId="2462c282-915a-45d3-817d-b87203e0e2e0" providerId="ADAL" clId="{5D9E8CCF-4134-8C46-86A4-48224424FD0F}" dt="2023-04-13T05:17:45.457" v="269" actId="478"/>
          <ac:spMkLst>
            <pc:docMk/>
            <pc:sldMk cId="0" sldId="261"/>
            <ac:spMk id="3" creationId="{D5D3C55C-4A94-CBCB-2E17-583C2D609BAC}"/>
          </ac:spMkLst>
        </pc:spChg>
        <pc:spChg chg="add del mod">
          <ac:chgData name="DING, Wenlong" userId="2462c282-915a-45d3-817d-b87203e0e2e0" providerId="ADAL" clId="{5D9E8CCF-4134-8C46-86A4-48224424FD0F}" dt="2023-04-13T05:17:43.051" v="268"/>
          <ac:spMkLst>
            <pc:docMk/>
            <pc:sldMk cId="0" sldId="261"/>
            <ac:spMk id="4" creationId="{CAA09E5C-413A-5577-D965-26A989C50A7B}"/>
          </ac:spMkLst>
        </pc:spChg>
        <pc:spChg chg="add mod">
          <ac:chgData name="DING, Wenlong" userId="2462c282-915a-45d3-817d-b87203e0e2e0" providerId="ADAL" clId="{5D9E8CCF-4134-8C46-86A4-48224424FD0F}" dt="2023-04-13T05:17:46.022" v="270"/>
          <ac:spMkLst>
            <pc:docMk/>
            <pc:sldMk cId="0" sldId="261"/>
            <ac:spMk id="5" creationId="{30012227-55F7-8D54-0FB2-D6D98CFD50E2}"/>
          </ac:spMkLst>
        </pc:spChg>
        <pc:spChg chg="add mod">
          <ac:chgData name="DING, Wenlong" userId="2462c282-915a-45d3-817d-b87203e0e2e0" providerId="ADAL" clId="{5D9E8CCF-4134-8C46-86A4-48224424FD0F}" dt="2023-04-13T05:25:22.614" v="312" actId="1076"/>
          <ac:spMkLst>
            <pc:docMk/>
            <pc:sldMk cId="0" sldId="261"/>
            <ac:spMk id="8" creationId="{402E2BE6-2B12-545D-F063-2B4E511AF267}"/>
          </ac:spMkLst>
        </pc:spChg>
        <pc:spChg chg="add mod">
          <ac:chgData name="DING, Wenlong" userId="2462c282-915a-45d3-817d-b87203e0e2e0" providerId="ADAL" clId="{5D9E8CCF-4134-8C46-86A4-48224424FD0F}" dt="2023-04-13T05:25:10.891" v="310" actId="1076"/>
          <ac:spMkLst>
            <pc:docMk/>
            <pc:sldMk cId="0" sldId="261"/>
            <ac:spMk id="9" creationId="{F42B71F0-5379-DE8E-6FC7-1CFB3527A7C8}"/>
          </ac:spMkLst>
        </pc:spChg>
        <pc:spChg chg="add mod">
          <ac:chgData name="DING, Wenlong" userId="2462c282-915a-45d3-817d-b87203e0e2e0" providerId="ADAL" clId="{5D9E8CCF-4134-8C46-86A4-48224424FD0F}" dt="2023-04-13T07:32:28.498" v="662"/>
          <ac:spMkLst>
            <pc:docMk/>
            <pc:sldMk cId="0" sldId="261"/>
            <ac:spMk id="12" creationId="{CCCCF513-8408-2F0D-0261-08A9BED729D8}"/>
          </ac:spMkLst>
        </pc:spChg>
        <pc:spChg chg="mod">
          <ac:chgData name="DING, Wenlong" userId="2462c282-915a-45d3-817d-b87203e0e2e0" providerId="ADAL" clId="{5D9E8CCF-4134-8C46-86A4-48224424FD0F}" dt="2023-04-13T05:18:02.390" v="274" actId="2711"/>
          <ac:spMkLst>
            <pc:docMk/>
            <pc:sldMk cId="0" sldId="261"/>
            <ac:spMk id="94" creationId="{00000000-0000-0000-0000-000000000000}"/>
          </ac:spMkLst>
        </pc:spChg>
        <pc:spChg chg="del mod">
          <ac:chgData name="DING, Wenlong" userId="2462c282-915a-45d3-817d-b87203e0e2e0" providerId="ADAL" clId="{5D9E8CCF-4134-8C46-86A4-48224424FD0F}" dt="2023-04-13T05:17:41.530" v="266" actId="478"/>
          <ac:spMkLst>
            <pc:docMk/>
            <pc:sldMk cId="0" sldId="261"/>
            <ac:spMk id="95" creationId="{00000000-0000-0000-0000-000000000000}"/>
          </ac:spMkLst>
        </pc:spChg>
        <pc:spChg chg="del">
          <ac:chgData name="DING, Wenlong" userId="2462c282-915a-45d3-817d-b87203e0e2e0" providerId="ADAL" clId="{5D9E8CCF-4134-8C46-86A4-48224424FD0F}" dt="2023-04-13T05:17:08.466" v="264" actId="478"/>
          <ac:spMkLst>
            <pc:docMk/>
            <pc:sldMk cId="0" sldId="261"/>
            <ac:spMk id="96" creationId="{00000000-0000-0000-0000-000000000000}"/>
          </ac:spMkLst>
        </pc:spChg>
        <pc:spChg chg="del mod">
          <ac:chgData name="DING, Wenlong" userId="2462c282-915a-45d3-817d-b87203e0e2e0" providerId="ADAL" clId="{5D9E8CCF-4134-8C46-86A4-48224424FD0F}" dt="2023-04-13T05:25:05.535" v="308" actId="478"/>
          <ac:spMkLst>
            <pc:docMk/>
            <pc:sldMk cId="0" sldId="261"/>
            <ac:spMk id="101" creationId="{00000000-0000-0000-0000-000000000000}"/>
          </ac:spMkLst>
        </pc:spChg>
        <pc:spChg chg="del mod">
          <ac:chgData name="DING, Wenlong" userId="2462c282-915a-45d3-817d-b87203e0e2e0" providerId="ADAL" clId="{5D9E8CCF-4134-8C46-86A4-48224424FD0F}" dt="2023-04-13T05:24:49.729" v="303" actId="478"/>
          <ac:spMkLst>
            <pc:docMk/>
            <pc:sldMk cId="0" sldId="261"/>
            <ac:spMk id="102" creationId="{00000000-0000-0000-0000-000000000000}"/>
          </ac:spMkLst>
        </pc:spChg>
        <pc:graphicFrameChg chg="add mod">
          <ac:chgData name="DING, Wenlong" userId="2462c282-915a-45d3-817d-b87203e0e2e0" providerId="ADAL" clId="{5D9E8CCF-4134-8C46-86A4-48224424FD0F}" dt="2023-04-13T05:26:43.080" v="318" actId="1076"/>
          <ac:graphicFrameMkLst>
            <pc:docMk/>
            <pc:sldMk cId="0" sldId="261"/>
            <ac:graphicFrameMk id="10" creationId="{8B04E7B2-80B7-2324-8FF6-EA47BE06E74D}"/>
          </ac:graphicFrameMkLst>
        </pc:graphicFrameChg>
        <pc:graphicFrameChg chg="add mod">
          <ac:chgData name="DING, Wenlong" userId="2462c282-915a-45d3-817d-b87203e0e2e0" providerId="ADAL" clId="{5D9E8CCF-4134-8C46-86A4-48224424FD0F}" dt="2023-04-13T05:26:19.375" v="317" actId="1076"/>
          <ac:graphicFrameMkLst>
            <pc:docMk/>
            <pc:sldMk cId="0" sldId="261"/>
            <ac:graphicFrameMk id="11" creationId="{AB357020-01CB-A736-D978-CBCCD543FBDF}"/>
          </ac:graphicFrameMkLst>
        </pc:graphicFrameChg>
        <pc:graphicFrameChg chg="mod modGraphic">
          <ac:chgData name="DING, Wenlong" userId="2462c282-915a-45d3-817d-b87203e0e2e0" providerId="ADAL" clId="{5D9E8CCF-4134-8C46-86A4-48224424FD0F}" dt="2023-04-13T05:25:17.741" v="311" actId="1076"/>
          <ac:graphicFrameMkLst>
            <pc:docMk/>
            <pc:sldMk cId="0" sldId="261"/>
            <ac:graphicFrameMk id="98" creationId="{00000000-0000-0000-0000-000000000000}"/>
          </ac:graphicFrameMkLst>
        </pc:graphicFrameChg>
        <pc:graphicFrameChg chg="del mod modGraphic">
          <ac:chgData name="DING, Wenlong" userId="2462c282-915a-45d3-817d-b87203e0e2e0" providerId="ADAL" clId="{5D9E8CCF-4134-8C46-86A4-48224424FD0F}" dt="2023-04-13T05:25:34.609" v="315" actId="478"/>
          <ac:graphicFrameMkLst>
            <pc:docMk/>
            <pc:sldMk cId="0" sldId="261"/>
            <ac:graphicFrameMk id="99" creationId="{00000000-0000-0000-0000-000000000000}"/>
          </ac:graphicFrameMkLst>
        </pc:graphicFrameChg>
        <pc:graphicFrameChg chg="del mod modGraphic">
          <ac:chgData name="DING, Wenlong" userId="2462c282-915a-45d3-817d-b87203e0e2e0" providerId="ADAL" clId="{5D9E8CCF-4134-8C46-86A4-48224424FD0F}" dt="2023-04-13T05:25:28.455" v="313" actId="478"/>
          <ac:graphicFrameMkLst>
            <pc:docMk/>
            <pc:sldMk cId="0" sldId="261"/>
            <ac:graphicFrameMk id="100" creationId="{00000000-0000-0000-0000-000000000000}"/>
          </ac:graphicFrameMkLst>
        </pc:graphicFrameChg>
        <pc:picChg chg="add del mod">
          <ac:chgData name="DING, Wenlong" userId="2462c282-915a-45d3-817d-b87203e0e2e0" providerId="ADAL" clId="{5D9E8CCF-4134-8C46-86A4-48224424FD0F}" dt="2023-04-13T05:24:39.648" v="300"/>
          <ac:picMkLst>
            <pc:docMk/>
            <pc:sldMk cId="0" sldId="261"/>
            <ac:picMk id="6" creationId="{129F86B7-3B7E-DBFC-9EFE-0765A2C6B53D}"/>
          </ac:picMkLst>
        </pc:picChg>
        <pc:picChg chg="add mod">
          <ac:chgData name="DING, Wenlong" userId="2462c282-915a-45d3-817d-b87203e0e2e0" providerId="ADAL" clId="{5D9E8CCF-4134-8C46-86A4-48224424FD0F}" dt="2023-04-13T05:24:44.212" v="302"/>
          <ac:picMkLst>
            <pc:docMk/>
            <pc:sldMk cId="0" sldId="261"/>
            <ac:picMk id="7" creationId="{28242064-C7B0-BCB3-230D-68CC31D97E80}"/>
          </ac:picMkLst>
        </pc:picChg>
        <pc:picChg chg="del mod">
          <ac:chgData name="DING, Wenlong" userId="2462c282-915a-45d3-817d-b87203e0e2e0" providerId="ADAL" clId="{5D9E8CCF-4134-8C46-86A4-48224424FD0F}" dt="2023-04-13T05:24:35.769" v="298" actId="478"/>
          <ac:picMkLst>
            <pc:docMk/>
            <pc:sldMk cId="0" sldId="261"/>
            <ac:picMk id="97" creationId="{00000000-0000-0000-0000-000000000000}"/>
          </ac:picMkLst>
        </pc:picChg>
      </pc:sldChg>
      <pc:sldChg chg="addSp delSp modSp del mod">
        <pc:chgData name="DING, Wenlong" userId="2462c282-915a-45d3-817d-b87203e0e2e0" providerId="ADAL" clId="{5D9E8CCF-4134-8C46-86A4-48224424FD0F}" dt="2023-04-13T12:37:40.718" v="2706" actId="2696"/>
        <pc:sldMkLst>
          <pc:docMk/>
          <pc:sldMk cId="0" sldId="262"/>
        </pc:sldMkLst>
        <pc:spChg chg="add del mod">
          <ac:chgData name="DING, Wenlong" userId="2462c282-915a-45d3-817d-b87203e0e2e0" providerId="ADAL" clId="{5D9E8CCF-4134-8C46-86A4-48224424FD0F}" dt="2023-04-13T07:33:34.641" v="664" actId="478"/>
          <ac:spMkLst>
            <pc:docMk/>
            <pc:sldMk cId="0" sldId="262"/>
            <ac:spMk id="3" creationId="{3153D386-BCCF-F10E-2586-44228EF2B820}"/>
          </ac:spMkLst>
        </pc:spChg>
        <pc:spChg chg="add mod">
          <ac:chgData name="DING, Wenlong" userId="2462c282-915a-45d3-817d-b87203e0e2e0" providerId="ADAL" clId="{5D9E8CCF-4134-8C46-86A4-48224424FD0F}" dt="2023-04-13T07:33:32.069" v="663"/>
          <ac:spMkLst>
            <pc:docMk/>
            <pc:sldMk cId="0" sldId="262"/>
            <ac:spMk id="4" creationId="{5DD45832-A74E-B83F-6E5B-6665B95E2447}"/>
          </ac:spMkLst>
        </pc:spChg>
        <pc:spChg chg="mod">
          <ac:chgData name="DING, Wenlong" userId="2462c282-915a-45d3-817d-b87203e0e2e0" providerId="ADAL" clId="{5D9E8CCF-4134-8C46-86A4-48224424FD0F}" dt="2023-04-12T11:45:39.878" v="43" actId="27636"/>
          <ac:spMkLst>
            <pc:docMk/>
            <pc:sldMk cId="0" sldId="262"/>
            <ac:spMk id="108" creationId="{00000000-0000-0000-0000-000000000000}"/>
          </ac:spMkLst>
        </pc:spChg>
        <pc:spChg chg="del">
          <ac:chgData name="DING, Wenlong" userId="2462c282-915a-45d3-817d-b87203e0e2e0" providerId="ADAL" clId="{5D9E8CCF-4134-8C46-86A4-48224424FD0F}" dt="2023-04-13T05:17:31.136" v="265" actId="478"/>
          <ac:spMkLst>
            <pc:docMk/>
            <pc:sldMk cId="0" sldId="262"/>
            <ac:spMk id="109" creationId="{00000000-0000-0000-0000-000000000000}"/>
          </ac:spMkLst>
        </pc:spChg>
      </pc:sldChg>
      <pc:sldChg chg="addSp modSp del mod">
        <pc:chgData name="DING, Wenlong" userId="2462c282-915a-45d3-817d-b87203e0e2e0" providerId="ADAL" clId="{5D9E8CCF-4134-8C46-86A4-48224424FD0F}" dt="2023-04-13T12:37:39.666" v="2705" actId="2696"/>
        <pc:sldMkLst>
          <pc:docMk/>
          <pc:sldMk cId="0" sldId="263"/>
        </pc:sldMkLst>
        <pc:spChg chg="add mod">
          <ac:chgData name="DING, Wenlong" userId="2462c282-915a-45d3-817d-b87203e0e2e0" providerId="ADAL" clId="{5D9E8CCF-4134-8C46-86A4-48224424FD0F}" dt="2023-04-13T11:32:43.469" v="2504" actId="20577"/>
          <ac:spMkLst>
            <pc:docMk/>
            <pc:sldMk cId="0" sldId="263"/>
            <ac:spMk id="2" creationId="{FAA64808-1E8C-C9E4-6567-3DFFBB2D16CD}"/>
          </ac:spMkLst>
        </pc:spChg>
        <pc:spChg chg="mod">
          <ac:chgData name="DING, Wenlong" userId="2462c282-915a-45d3-817d-b87203e0e2e0" providerId="ADAL" clId="{5D9E8CCF-4134-8C46-86A4-48224424FD0F}" dt="2023-04-12T11:45:39.893" v="44" actId="27636"/>
          <ac:spMkLst>
            <pc:docMk/>
            <pc:sldMk cId="0" sldId="263"/>
            <ac:spMk id="121" creationId="{00000000-0000-0000-0000-000000000000}"/>
          </ac:spMkLst>
        </pc:spChg>
      </pc:sldChg>
      <pc:sldChg chg="addSp modSp del mod">
        <pc:chgData name="DING, Wenlong" userId="2462c282-915a-45d3-817d-b87203e0e2e0" providerId="ADAL" clId="{5D9E8CCF-4134-8C46-86A4-48224424FD0F}" dt="2023-04-13T12:37:38.415" v="2704" actId="2696"/>
        <pc:sldMkLst>
          <pc:docMk/>
          <pc:sldMk cId="0" sldId="264"/>
        </pc:sldMkLst>
        <pc:spChg chg="add mod">
          <ac:chgData name="DING, Wenlong" userId="2462c282-915a-45d3-817d-b87203e0e2e0" providerId="ADAL" clId="{5D9E8CCF-4134-8C46-86A4-48224424FD0F}" dt="2023-04-13T07:35:28.707" v="668" actId="1076"/>
          <ac:spMkLst>
            <pc:docMk/>
            <pc:sldMk cId="0" sldId="264"/>
            <ac:spMk id="2" creationId="{9E0B7C09-5B08-0B12-4E4B-31EBF6531ADA}"/>
          </ac:spMkLst>
        </pc:spChg>
        <pc:spChg chg="mod">
          <ac:chgData name="DING, Wenlong" userId="2462c282-915a-45d3-817d-b87203e0e2e0" providerId="ADAL" clId="{5D9E8CCF-4134-8C46-86A4-48224424FD0F}" dt="2023-04-12T11:45:39.907" v="45" actId="27636"/>
          <ac:spMkLst>
            <pc:docMk/>
            <pc:sldMk cId="0" sldId="264"/>
            <ac:spMk id="134" creationId="{00000000-0000-0000-0000-000000000000}"/>
          </ac:spMkLst>
        </pc:spChg>
      </pc:sldChg>
      <pc:sldChg chg="delSp modSp del mod">
        <pc:chgData name="DING, Wenlong" userId="2462c282-915a-45d3-817d-b87203e0e2e0" providerId="ADAL" clId="{5D9E8CCF-4134-8C46-86A4-48224424FD0F}" dt="2023-04-13T12:37:37.253" v="2703" actId="2696"/>
        <pc:sldMkLst>
          <pc:docMk/>
          <pc:sldMk cId="0" sldId="265"/>
        </pc:sldMkLst>
        <pc:spChg chg="mod">
          <ac:chgData name="DING, Wenlong" userId="2462c282-915a-45d3-817d-b87203e0e2e0" providerId="ADAL" clId="{5D9E8CCF-4134-8C46-86A4-48224424FD0F}" dt="2023-04-13T05:36:18.696" v="320" actId="2711"/>
          <ac:spMkLst>
            <pc:docMk/>
            <pc:sldMk cId="0" sldId="265"/>
            <ac:spMk id="146" creationId="{00000000-0000-0000-0000-000000000000}"/>
          </ac:spMkLst>
        </pc:spChg>
        <pc:spChg chg="mod">
          <ac:chgData name="DING, Wenlong" userId="2462c282-915a-45d3-817d-b87203e0e2e0" providerId="ADAL" clId="{5D9E8CCF-4134-8C46-86A4-48224424FD0F}" dt="2023-04-13T05:41:05.854" v="357" actId="207"/>
          <ac:spMkLst>
            <pc:docMk/>
            <pc:sldMk cId="0" sldId="265"/>
            <ac:spMk id="147" creationId="{00000000-0000-0000-0000-000000000000}"/>
          </ac:spMkLst>
        </pc:spChg>
        <pc:spChg chg="del">
          <ac:chgData name="DING, Wenlong" userId="2462c282-915a-45d3-817d-b87203e0e2e0" providerId="ADAL" clId="{5D9E8CCF-4134-8C46-86A4-48224424FD0F}" dt="2023-04-13T05:36:33.376" v="323" actId="478"/>
          <ac:spMkLst>
            <pc:docMk/>
            <pc:sldMk cId="0" sldId="265"/>
            <ac:spMk id="148" creationId="{00000000-0000-0000-0000-000000000000}"/>
          </ac:spMkLst>
        </pc:spChg>
      </pc:sldChg>
      <pc:sldChg chg="addSp delSp modSp del mod modAnim">
        <pc:chgData name="DING, Wenlong" userId="2462c282-915a-45d3-817d-b87203e0e2e0" providerId="ADAL" clId="{5D9E8CCF-4134-8C46-86A4-48224424FD0F}" dt="2023-04-13T12:37:36.251" v="2702" actId="2696"/>
        <pc:sldMkLst>
          <pc:docMk/>
          <pc:sldMk cId="0" sldId="266"/>
        </pc:sldMkLst>
        <pc:spChg chg="add mod">
          <ac:chgData name="DING, Wenlong" userId="2462c282-915a-45d3-817d-b87203e0e2e0" providerId="ADAL" clId="{5D9E8CCF-4134-8C46-86A4-48224424FD0F}" dt="2023-04-13T07:09:51.902" v="627" actId="20577"/>
          <ac:spMkLst>
            <pc:docMk/>
            <pc:sldMk cId="0" sldId="266"/>
            <ac:spMk id="3" creationId="{CC430EC1-1049-D6D2-D7E2-6D208032DE46}"/>
          </ac:spMkLst>
        </pc:spChg>
        <pc:spChg chg="mod">
          <ac:chgData name="DING, Wenlong" userId="2462c282-915a-45d3-817d-b87203e0e2e0" providerId="ADAL" clId="{5D9E8CCF-4134-8C46-86A4-48224424FD0F}" dt="2023-04-13T05:42:38.522" v="361" actId="255"/>
          <ac:spMkLst>
            <pc:docMk/>
            <pc:sldMk cId="0" sldId="266"/>
            <ac:spMk id="154" creationId="{00000000-0000-0000-0000-000000000000}"/>
          </ac:spMkLst>
        </pc:spChg>
        <pc:spChg chg="mod">
          <ac:chgData name="DING, Wenlong" userId="2462c282-915a-45d3-817d-b87203e0e2e0" providerId="ADAL" clId="{5D9E8CCF-4134-8C46-86A4-48224424FD0F}" dt="2023-04-13T06:55:50.026" v="511" actId="14100"/>
          <ac:spMkLst>
            <pc:docMk/>
            <pc:sldMk cId="0" sldId="266"/>
            <ac:spMk id="155" creationId="{00000000-0000-0000-0000-000000000000}"/>
          </ac:spMkLst>
        </pc:spChg>
        <pc:picChg chg="add del mod">
          <ac:chgData name="DING, Wenlong" userId="2462c282-915a-45d3-817d-b87203e0e2e0" providerId="ADAL" clId="{5D9E8CCF-4134-8C46-86A4-48224424FD0F}" dt="2023-04-13T06:58:34.537" v="519" actId="478"/>
          <ac:picMkLst>
            <pc:docMk/>
            <pc:sldMk cId="0" sldId="266"/>
            <ac:picMk id="4" creationId="{EE8C56EA-BE15-E2EC-50BC-EE8DEBA2AB6D}"/>
          </ac:picMkLst>
        </pc:picChg>
        <pc:picChg chg="add del mod">
          <ac:chgData name="DING, Wenlong" userId="2462c282-915a-45d3-817d-b87203e0e2e0" providerId="ADAL" clId="{5D9E8CCF-4134-8C46-86A4-48224424FD0F}" dt="2023-04-13T06:59:07.068" v="522" actId="478"/>
          <ac:picMkLst>
            <pc:docMk/>
            <pc:sldMk cId="0" sldId="266"/>
            <ac:picMk id="5" creationId="{2D5B4807-8A9C-97B8-C557-C22D059B0B3F}"/>
          </ac:picMkLst>
        </pc:picChg>
        <pc:picChg chg="add mod">
          <ac:chgData name="DING, Wenlong" userId="2462c282-915a-45d3-817d-b87203e0e2e0" providerId="ADAL" clId="{5D9E8CCF-4134-8C46-86A4-48224424FD0F}" dt="2023-04-13T06:59:17.194" v="526" actId="1076"/>
          <ac:picMkLst>
            <pc:docMk/>
            <pc:sldMk cId="0" sldId="266"/>
            <ac:picMk id="6" creationId="{DB9A0591-A605-6902-19EB-7FE6F2F3C020}"/>
          </ac:picMkLst>
        </pc:picChg>
        <pc:picChg chg="mod">
          <ac:chgData name="DING, Wenlong" userId="2462c282-915a-45d3-817d-b87203e0e2e0" providerId="ADAL" clId="{5D9E8CCF-4134-8C46-86A4-48224424FD0F}" dt="2023-04-13T06:55:40.315" v="509" actId="1076"/>
          <ac:picMkLst>
            <pc:docMk/>
            <pc:sldMk cId="0" sldId="266"/>
            <ac:picMk id="157" creationId="{00000000-0000-0000-0000-000000000000}"/>
          </ac:picMkLst>
        </pc:picChg>
      </pc:sldChg>
      <pc:sldChg chg="modSp del mod">
        <pc:chgData name="DING, Wenlong" userId="2462c282-915a-45d3-817d-b87203e0e2e0" providerId="ADAL" clId="{5D9E8CCF-4134-8C46-86A4-48224424FD0F}" dt="2023-04-13T12:37:35.203" v="2701" actId="2696"/>
        <pc:sldMkLst>
          <pc:docMk/>
          <pc:sldMk cId="0" sldId="267"/>
        </pc:sldMkLst>
        <pc:spChg chg="mod">
          <ac:chgData name="DING, Wenlong" userId="2462c282-915a-45d3-817d-b87203e0e2e0" providerId="ADAL" clId="{5D9E8CCF-4134-8C46-86A4-48224424FD0F}" dt="2023-04-13T07:00:43.546" v="527" actId="2711"/>
          <ac:spMkLst>
            <pc:docMk/>
            <pc:sldMk cId="0" sldId="267"/>
            <ac:spMk id="162" creationId="{00000000-0000-0000-0000-000000000000}"/>
          </ac:spMkLst>
        </pc:spChg>
        <pc:spChg chg="mod">
          <ac:chgData name="DING, Wenlong" userId="2462c282-915a-45d3-817d-b87203e0e2e0" providerId="ADAL" clId="{5D9E8CCF-4134-8C46-86A4-48224424FD0F}" dt="2023-04-13T07:00:46.933" v="528" actId="2711"/>
          <ac:spMkLst>
            <pc:docMk/>
            <pc:sldMk cId="0" sldId="267"/>
            <ac:spMk id="163" creationId="{00000000-0000-0000-0000-000000000000}"/>
          </ac:spMkLst>
        </pc:spChg>
        <pc:spChg chg="mod">
          <ac:chgData name="DING, Wenlong" userId="2462c282-915a-45d3-817d-b87203e0e2e0" providerId="ADAL" clId="{5D9E8CCF-4134-8C46-86A4-48224424FD0F}" dt="2023-04-13T07:01:06.189" v="532" actId="1076"/>
          <ac:spMkLst>
            <pc:docMk/>
            <pc:sldMk cId="0" sldId="267"/>
            <ac:spMk id="168" creationId="{00000000-0000-0000-0000-000000000000}"/>
          </ac:spMkLst>
        </pc:spChg>
        <pc:spChg chg="mod">
          <ac:chgData name="DING, Wenlong" userId="2462c282-915a-45d3-817d-b87203e0e2e0" providerId="ADAL" clId="{5D9E8CCF-4134-8C46-86A4-48224424FD0F}" dt="2023-04-13T07:01:11.183" v="533" actId="1076"/>
          <ac:spMkLst>
            <pc:docMk/>
            <pc:sldMk cId="0" sldId="267"/>
            <ac:spMk id="169" creationId="{00000000-0000-0000-0000-000000000000}"/>
          </ac:spMkLst>
        </pc:spChg>
        <pc:spChg chg="mod">
          <ac:chgData name="DING, Wenlong" userId="2462c282-915a-45d3-817d-b87203e0e2e0" providerId="ADAL" clId="{5D9E8CCF-4134-8C46-86A4-48224424FD0F}" dt="2023-04-13T07:01:53.761" v="557" actId="1076"/>
          <ac:spMkLst>
            <pc:docMk/>
            <pc:sldMk cId="0" sldId="267"/>
            <ac:spMk id="171" creationId="{00000000-0000-0000-0000-000000000000}"/>
          </ac:spMkLst>
        </pc:spChg>
        <pc:graphicFrameChg chg="modGraphic">
          <ac:chgData name="DING, Wenlong" userId="2462c282-915a-45d3-817d-b87203e0e2e0" providerId="ADAL" clId="{5D9E8CCF-4134-8C46-86A4-48224424FD0F}" dt="2023-04-13T07:02:22.124" v="561" actId="403"/>
          <ac:graphicFrameMkLst>
            <pc:docMk/>
            <pc:sldMk cId="0" sldId="267"/>
            <ac:graphicFrameMk id="166" creationId="{00000000-0000-0000-0000-000000000000}"/>
          </ac:graphicFrameMkLst>
        </pc:graphicFrameChg>
        <pc:graphicFrameChg chg="modGraphic">
          <ac:chgData name="DING, Wenlong" userId="2462c282-915a-45d3-817d-b87203e0e2e0" providerId="ADAL" clId="{5D9E8CCF-4134-8C46-86A4-48224424FD0F}" dt="2023-04-13T07:02:26.780" v="562" actId="403"/>
          <ac:graphicFrameMkLst>
            <pc:docMk/>
            <pc:sldMk cId="0" sldId="267"/>
            <ac:graphicFrameMk id="167" creationId="{00000000-0000-0000-0000-000000000000}"/>
          </ac:graphicFrameMkLst>
        </pc:graphicFrameChg>
      </pc:sldChg>
      <pc:sldChg chg="modSp del mod">
        <pc:chgData name="DING, Wenlong" userId="2462c282-915a-45d3-817d-b87203e0e2e0" providerId="ADAL" clId="{5D9E8CCF-4134-8C46-86A4-48224424FD0F}" dt="2023-04-13T12:37:34.012" v="2700" actId="2696"/>
        <pc:sldMkLst>
          <pc:docMk/>
          <pc:sldMk cId="0" sldId="268"/>
        </pc:sldMkLst>
        <pc:spChg chg="mod">
          <ac:chgData name="DING, Wenlong" userId="2462c282-915a-45d3-817d-b87203e0e2e0" providerId="ADAL" clId="{5D9E8CCF-4134-8C46-86A4-48224424FD0F}" dt="2023-04-13T07:04:19.174" v="580" actId="255"/>
          <ac:spMkLst>
            <pc:docMk/>
            <pc:sldMk cId="0" sldId="268"/>
            <ac:spMk id="176" creationId="{00000000-0000-0000-0000-000000000000}"/>
          </ac:spMkLst>
        </pc:spChg>
        <pc:spChg chg="mod">
          <ac:chgData name="DING, Wenlong" userId="2462c282-915a-45d3-817d-b87203e0e2e0" providerId="ADAL" clId="{5D9E8CCF-4134-8C46-86A4-48224424FD0F}" dt="2023-04-13T07:04:24.856" v="581" actId="2711"/>
          <ac:spMkLst>
            <pc:docMk/>
            <pc:sldMk cId="0" sldId="268"/>
            <ac:spMk id="177" creationId="{00000000-0000-0000-0000-000000000000}"/>
          </ac:spMkLst>
        </pc:spChg>
        <pc:spChg chg="mod">
          <ac:chgData name="DING, Wenlong" userId="2462c282-915a-45d3-817d-b87203e0e2e0" providerId="ADAL" clId="{5D9E8CCF-4134-8C46-86A4-48224424FD0F}" dt="2023-04-13T07:04:33.710" v="583" actId="2711"/>
          <ac:spMkLst>
            <pc:docMk/>
            <pc:sldMk cId="0" sldId="268"/>
            <ac:spMk id="182" creationId="{00000000-0000-0000-0000-000000000000}"/>
          </ac:spMkLst>
        </pc:spChg>
        <pc:spChg chg="mod">
          <ac:chgData name="DING, Wenlong" userId="2462c282-915a-45d3-817d-b87203e0e2e0" providerId="ADAL" clId="{5D9E8CCF-4134-8C46-86A4-48224424FD0F}" dt="2023-04-13T07:04:33.710" v="583" actId="2711"/>
          <ac:spMkLst>
            <pc:docMk/>
            <pc:sldMk cId="0" sldId="268"/>
            <ac:spMk id="183" creationId="{00000000-0000-0000-0000-000000000000}"/>
          </ac:spMkLst>
        </pc:spChg>
        <pc:picChg chg="mod">
          <ac:chgData name="DING, Wenlong" userId="2462c282-915a-45d3-817d-b87203e0e2e0" providerId="ADAL" clId="{5D9E8CCF-4134-8C46-86A4-48224424FD0F}" dt="2023-04-13T07:03:09.641" v="572" actId="1076"/>
          <ac:picMkLst>
            <pc:docMk/>
            <pc:sldMk cId="0" sldId="268"/>
            <ac:picMk id="179" creationId="{00000000-0000-0000-0000-000000000000}"/>
          </ac:picMkLst>
        </pc:picChg>
      </pc:sldChg>
      <pc:sldChg chg="modSp del mod">
        <pc:chgData name="DING, Wenlong" userId="2462c282-915a-45d3-817d-b87203e0e2e0" providerId="ADAL" clId="{5D9E8CCF-4134-8C46-86A4-48224424FD0F}" dt="2023-04-13T12:37:32.781" v="2699" actId="2696"/>
        <pc:sldMkLst>
          <pc:docMk/>
          <pc:sldMk cId="0" sldId="269"/>
        </pc:sldMkLst>
        <pc:spChg chg="mod">
          <ac:chgData name="DING, Wenlong" userId="2462c282-915a-45d3-817d-b87203e0e2e0" providerId="ADAL" clId="{5D9E8CCF-4134-8C46-86A4-48224424FD0F}" dt="2023-04-13T07:04:58.447" v="589" actId="255"/>
          <ac:spMkLst>
            <pc:docMk/>
            <pc:sldMk cId="0" sldId="269"/>
            <ac:spMk id="188" creationId="{00000000-0000-0000-0000-000000000000}"/>
          </ac:spMkLst>
        </pc:spChg>
        <pc:spChg chg="mod">
          <ac:chgData name="DING, Wenlong" userId="2462c282-915a-45d3-817d-b87203e0e2e0" providerId="ADAL" clId="{5D9E8CCF-4134-8C46-86A4-48224424FD0F}" dt="2023-04-13T07:04:45.397" v="585" actId="255"/>
          <ac:spMkLst>
            <pc:docMk/>
            <pc:sldMk cId="0" sldId="269"/>
            <ac:spMk id="189" creationId="{00000000-0000-0000-0000-000000000000}"/>
          </ac:spMkLst>
        </pc:spChg>
        <pc:spChg chg="mod">
          <ac:chgData name="DING, Wenlong" userId="2462c282-915a-45d3-817d-b87203e0e2e0" providerId="ADAL" clId="{5D9E8CCF-4134-8C46-86A4-48224424FD0F}" dt="2023-04-13T07:05:51.289" v="598" actId="1076"/>
          <ac:spMkLst>
            <pc:docMk/>
            <pc:sldMk cId="0" sldId="269"/>
            <ac:spMk id="194" creationId="{00000000-0000-0000-0000-000000000000}"/>
          </ac:spMkLst>
        </pc:spChg>
        <pc:spChg chg="mod">
          <ac:chgData name="DING, Wenlong" userId="2462c282-915a-45d3-817d-b87203e0e2e0" providerId="ADAL" clId="{5D9E8CCF-4134-8C46-86A4-48224424FD0F}" dt="2023-04-13T07:05:59.152" v="599" actId="1076"/>
          <ac:spMkLst>
            <pc:docMk/>
            <pc:sldMk cId="0" sldId="269"/>
            <ac:spMk id="195" creationId="{00000000-0000-0000-0000-000000000000}"/>
          </ac:spMkLst>
        </pc:spChg>
        <pc:spChg chg="mod">
          <ac:chgData name="DING, Wenlong" userId="2462c282-915a-45d3-817d-b87203e0e2e0" providerId="ADAL" clId="{5D9E8CCF-4134-8C46-86A4-48224424FD0F}" dt="2023-04-13T11:40:04.110" v="2543" actId="20577"/>
          <ac:spMkLst>
            <pc:docMk/>
            <pc:sldMk cId="0" sldId="269"/>
            <ac:spMk id="196" creationId="{00000000-0000-0000-0000-000000000000}"/>
          </ac:spMkLst>
        </pc:spChg>
        <pc:graphicFrameChg chg="modGraphic">
          <ac:chgData name="DING, Wenlong" userId="2462c282-915a-45d3-817d-b87203e0e2e0" providerId="ADAL" clId="{5D9E8CCF-4134-8C46-86A4-48224424FD0F}" dt="2023-04-13T07:05:11.829" v="592" actId="255"/>
          <ac:graphicFrameMkLst>
            <pc:docMk/>
            <pc:sldMk cId="0" sldId="269"/>
            <ac:graphicFrameMk id="192" creationId="{00000000-0000-0000-0000-000000000000}"/>
          </ac:graphicFrameMkLst>
        </pc:graphicFrameChg>
        <pc:graphicFrameChg chg="mod modGraphic">
          <ac:chgData name="DING, Wenlong" userId="2462c282-915a-45d3-817d-b87203e0e2e0" providerId="ADAL" clId="{5D9E8CCF-4134-8C46-86A4-48224424FD0F}" dt="2023-04-13T07:05:28.462" v="596" actId="1076"/>
          <ac:graphicFrameMkLst>
            <pc:docMk/>
            <pc:sldMk cId="0" sldId="269"/>
            <ac:graphicFrameMk id="193" creationId="{00000000-0000-0000-0000-000000000000}"/>
          </ac:graphicFrameMkLst>
        </pc:graphicFrameChg>
        <pc:picChg chg="mod">
          <ac:chgData name="DING, Wenlong" userId="2462c282-915a-45d3-817d-b87203e0e2e0" providerId="ADAL" clId="{5D9E8CCF-4134-8C46-86A4-48224424FD0F}" dt="2023-04-13T07:05:24.551" v="595" actId="1076"/>
          <ac:picMkLst>
            <pc:docMk/>
            <pc:sldMk cId="0" sldId="269"/>
            <ac:picMk id="191" creationId="{00000000-0000-0000-0000-000000000000}"/>
          </ac:picMkLst>
        </pc:picChg>
      </pc:sldChg>
      <pc:sldChg chg="modSp del mod">
        <pc:chgData name="DING, Wenlong" userId="2462c282-915a-45d3-817d-b87203e0e2e0" providerId="ADAL" clId="{5D9E8CCF-4134-8C46-86A4-48224424FD0F}" dt="2023-04-13T12:37:31.459" v="2698" actId="2696"/>
        <pc:sldMkLst>
          <pc:docMk/>
          <pc:sldMk cId="0" sldId="270"/>
        </pc:sldMkLst>
        <pc:spChg chg="mod">
          <ac:chgData name="DING, Wenlong" userId="2462c282-915a-45d3-817d-b87203e0e2e0" providerId="ADAL" clId="{5D9E8CCF-4134-8C46-86A4-48224424FD0F}" dt="2023-04-13T07:06:22.762" v="602" actId="255"/>
          <ac:spMkLst>
            <pc:docMk/>
            <pc:sldMk cId="0" sldId="270"/>
            <ac:spMk id="201" creationId="{00000000-0000-0000-0000-000000000000}"/>
          </ac:spMkLst>
        </pc:spChg>
        <pc:spChg chg="mod">
          <ac:chgData name="DING, Wenlong" userId="2462c282-915a-45d3-817d-b87203e0e2e0" providerId="ADAL" clId="{5D9E8CCF-4134-8C46-86A4-48224424FD0F}" dt="2023-04-13T07:07:50.086" v="619" actId="20577"/>
          <ac:spMkLst>
            <pc:docMk/>
            <pc:sldMk cId="0" sldId="270"/>
            <ac:spMk id="202" creationId="{00000000-0000-0000-0000-000000000000}"/>
          </ac:spMkLst>
        </pc:spChg>
        <pc:spChg chg="mod">
          <ac:chgData name="DING, Wenlong" userId="2462c282-915a-45d3-817d-b87203e0e2e0" providerId="ADAL" clId="{5D9E8CCF-4134-8C46-86A4-48224424FD0F}" dt="2023-04-13T07:07:06.858" v="608" actId="1076"/>
          <ac:spMkLst>
            <pc:docMk/>
            <pc:sldMk cId="0" sldId="270"/>
            <ac:spMk id="207" creationId="{00000000-0000-0000-0000-000000000000}"/>
          </ac:spMkLst>
        </pc:spChg>
        <pc:spChg chg="mod">
          <ac:chgData name="DING, Wenlong" userId="2462c282-915a-45d3-817d-b87203e0e2e0" providerId="ADAL" clId="{5D9E8CCF-4134-8C46-86A4-48224424FD0F}" dt="2023-04-13T07:06:59.519" v="607" actId="1076"/>
          <ac:spMkLst>
            <pc:docMk/>
            <pc:sldMk cId="0" sldId="270"/>
            <ac:spMk id="208" creationId="{00000000-0000-0000-0000-000000000000}"/>
          </ac:spMkLst>
        </pc:spChg>
        <pc:graphicFrameChg chg="modGraphic">
          <ac:chgData name="DING, Wenlong" userId="2462c282-915a-45d3-817d-b87203e0e2e0" providerId="ADAL" clId="{5D9E8CCF-4134-8C46-86A4-48224424FD0F}" dt="2023-04-13T07:07:36.573" v="613" actId="403"/>
          <ac:graphicFrameMkLst>
            <pc:docMk/>
            <pc:sldMk cId="0" sldId="270"/>
            <ac:graphicFrameMk id="205" creationId="{00000000-0000-0000-0000-000000000000}"/>
          </ac:graphicFrameMkLst>
        </pc:graphicFrameChg>
        <pc:graphicFrameChg chg="modGraphic">
          <ac:chgData name="DING, Wenlong" userId="2462c282-915a-45d3-817d-b87203e0e2e0" providerId="ADAL" clId="{5D9E8CCF-4134-8C46-86A4-48224424FD0F}" dt="2023-04-13T07:07:33.199" v="612" actId="403"/>
          <ac:graphicFrameMkLst>
            <pc:docMk/>
            <pc:sldMk cId="0" sldId="270"/>
            <ac:graphicFrameMk id="206" creationId="{00000000-0000-0000-0000-000000000000}"/>
          </ac:graphicFrameMkLst>
        </pc:graphicFrameChg>
        <pc:picChg chg="mod">
          <ac:chgData name="DING, Wenlong" userId="2462c282-915a-45d3-817d-b87203e0e2e0" providerId="ADAL" clId="{5D9E8CCF-4134-8C46-86A4-48224424FD0F}" dt="2023-04-13T07:07:29.889" v="611" actId="1076"/>
          <ac:picMkLst>
            <pc:docMk/>
            <pc:sldMk cId="0" sldId="270"/>
            <ac:picMk id="204" creationId="{00000000-0000-0000-0000-000000000000}"/>
          </ac:picMkLst>
        </pc:picChg>
      </pc:sldChg>
      <pc:sldChg chg="modSp del mod">
        <pc:chgData name="DING, Wenlong" userId="2462c282-915a-45d3-817d-b87203e0e2e0" providerId="ADAL" clId="{5D9E8CCF-4134-8C46-86A4-48224424FD0F}" dt="2023-04-13T11:29:16.782" v="2503" actId="2696"/>
        <pc:sldMkLst>
          <pc:docMk/>
          <pc:sldMk cId="0" sldId="271"/>
        </pc:sldMkLst>
        <pc:spChg chg="mod">
          <ac:chgData name="DING, Wenlong" userId="2462c282-915a-45d3-817d-b87203e0e2e0" providerId="ADAL" clId="{5D9E8CCF-4134-8C46-86A4-48224424FD0F}" dt="2023-04-13T05:49:37.239" v="393" actId="255"/>
          <ac:spMkLst>
            <pc:docMk/>
            <pc:sldMk cId="0" sldId="271"/>
            <ac:spMk id="213" creationId="{00000000-0000-0000-0000-000000000000}"/>
          </ac:spMkLst>
        </pc:spChg>
        <pc:spChg chg="mod">
          <ac:chgData name="DING, Wenlong" userId="2462c282-915a-45d3-817d-b87203e0e2e0" providerId="ADAL" clId="{5D9E8CCF-4134-8C46-86A4-48224424FD0F}" dt="2023-04-13T09:14:24.969" v="1299" actId="20577"/>
          <ac:spMkLst>
            <pc:docMk/>
            <pc:sldMk cId="0" sldId="271"/>
            <ac:spMk id="214" creationId="{00000000-0000-0000-0000-000000000000}"/>
          </ac:spMkLst>
        </pc:spChg>
        <pc:picChg chg="mod">
          <ac:chgData name="DING, Wenlong" userId="2462c282-915a-45d3-817d-b87203e0e2e0" providerId="ADAL" clId="{5D9E8CCF-4134-8C46-86A4-48224424FD0F}" dt="2023-04-13T08:48:11.833" v="1170" actId="1076"/>
          <ac:picMkLst>
            <pc:docMk/>
            <pc:sldMk cId="0" sldId="271"/>
            <ac:picMk id="215" creationId="{00000000-0000-0000-0000-000000000000}"/>
          </ac:picMkLst>
        </pc:picChg>
      </pc:sldChg>
      <pc:sldChg chg="add">
        <pc:chgData name="DING, Wenlong" userId="2462c282-915a-45d3-817d-b87203e0e2e0" providerId="ADAL" clId="{5D9E8CCF-4134-8C46-86A4-48224424FD0F}" dt="2023-04-13T05:52:07.124" v="401"/>
        <pc:sldMkLst>
          <pc:docMk/>
          <pc:sldMk cId="3216618933" sldId="272"/>
        </pc:sldMkLst>
      </pc:sldChg>
      <pc:sldChg chg="add del">
        <pc:chgData name="DING, Wenlong" userId="2462c282-915a-45d3-817d-b87203e0e2e0" providerId="ADAL" clId="{5D9E8CCF-4134-8C46-86A4-48224424FD0F}" dt="2023-04-13T07:40:32.750" v="688" actId="2696"/>
        <pc:sldMkLst>
          <pc:docMk/>
          <pc:sldMk cId="96595233" sldId="273"/>
        </pc:sldMkLst>
      </pc:sldChg>
      <pc:sldChg chg="add del">
        <pc:chgData name="DING, Wenlong" userId="2462c282-915a-45d3-817d-b87203e0e2e0" providerId="ADAL" clId="{5D9E8CCF-4134-8C46-86A4-48224424FD0F}" dt="2023-04-13T12:37:41.879" v="2707" actId="2696"/>
        <pc:sldMkLst>
          <pc:docMk/>
          <pc:sldMk cId="3171665457" sldId="273"/>
        </pc:sldMkLst>
      </pc:sldChg>
      <pc:sldChg chg="add del">
        <pc:chgData name="DING, Wenlong" userId="2462c282-915a-45d3-817d-b87203e0e2e0" providerId="ADAL" clId="{5D9E8CCF-4134-8C46-86A4-48224424FD0F}" dt="2023-04-13T07:40:20.923" v="679"/>
        <pc:sldMkLst>
          <pc:docMk/>
          <pc:sldMk cId="3817671778" sldId="273"/>
        </pc:sldMkLst>
      </pc:sldChg>
      <pc:sldChg chg="addSp delSp modSp add mod delAnim modAnim">
        <pc:chgData name="DING, Wenlong" userId="2462c282-915a-45d3-817d-b87203e0e2e0" providerId="ADAL" clId="{5D9E8CCF-4134-8C46-86A4-48224424FD0F}" dt="2023-04-13T10:58:17.893" v="2149" actId="403"/>
        <pc:sldMkLst>
          <pc:docMk/>
          <pc:sldMk cId="2475225684" sldId="274"/>
        </pc:sldMkLst>
        <pc:spChg chg="add del mod">
          <ac:chgData name="DING, Wenlong" userId="2462c282-915a-45d3-817d-b87203e0e2e0" providerId="ADAL" clId="{5D9E8CCF-4134-8C46-86A4-48224424FD0F}" dt="2023-04-13T09:29:50.014" v="1344" actId="478"/>
          <ac:spMkLst>
            <pc:docMk/>
            <pc:sldMk cId="2475225684" sldId="274"/>
            <ac:spMk id="3" creationId="{9013D7C5-9035-9769-9289-80AE88A0E7A5}"/>
          </ac:spMkLst>
        </pc:spChg>
        <pc:spChg chg="add del mod">
          <ac:chgData name="DING, Wenlong" userId="2462c282-915a-45d3-817d-b87203e0e2e0" providerId="ADAL" clId="{5D9E8CCF-4134-8C46-86A4-48224424FD0F}" dt="2023-04-13T10:57:25.388" v="2142" actId="478"/>
          <ac:spMkLst>
            <pc:docMk/>
            <pc:sldMk cId="2475225684" sldId="274"/>
            <ac:spMk id="5" creationId="{AEE36C74-063B-21B8-D026-A4C9C11C02A0}"/>
          </ac:spMkLst>
        </pc:spChg>
        <pc:spChg chg="del mod topLvl">
          <ac:chgData name="DING, Wenlong" userId="2462c282-915a-45d3-817d-b87203e0e2e0" providerId="ADAL" clId="{5D9E8CCF-4134-8C46-86A4-48224424FD0F}" dt="2023-04-13T10:56:28.790" v="2136" actId="478"/>
          <ac:spMkLst>
            <pc:docMk/>
            <pc:sldMk cId="2475225684" sldId="274"/>
            <ac:spMk id="7" creationId="{A0EFEA59-4A80-1661-2FD1-878BA1D619DC}"/>
          </ac:spMkLst>
        </pc:spChg>
        <pc:spChg chg="del mod topLvl">
          <ac:chgData name="DING, Wenlong" userId="2462c282-915a-45d3-817d-b87203e0e2e0" providerId="ADAL" clId="{5D9E8CCF-4134-8C46-86A4-48224424FD0F}" dt="2023-04-13T10:56:28.790" v="2136" actId="478"/>
          <ac:spMkLst>
            <pc:docMk/>
            <pc:sldMk cId="2475225684" sldId="274"/>
            <ac:spMk id="8" creationId="{9201D815-6187-D308-BA54-E4BEE98132D3}"/>
          </ac:spMkLst>
        </pc:spChg>
        <pc:spChg chg="del mod topLvl">
          <ac:chgData name="DING, Wenlong" userId="2462c282-915a-45d3-817d-b87203e0e2e0" providerId="ADAL" clId="{5D9E8CCF-4134-8C46-86A4-48224424FD0F}" dt="2023-04-13T10:56:28.790" v="2136" actId="478"/>
          <ac:spMkLst>
            <pc:docMk/>
            <pc:sldMk cId="2475225684" sldId="274"/>
            <ac:spMk id="9" creationId="{537490BE-A631-8A32-1378-3827210902DB}"/>
          </ac:spMkLst>
        </pc:spChg>
        <pc:spChg chg="del mod topLvl">
          <ac:chgData name="DING, Wenlong" userId="2462c282-915a-45d3-817d-b87203e0e2e0" providerId="ADAL" clId="{5D9E8CCF-4134-8C46-86A4-48224424FD0F}" dt="2023-04-13T10:56:28.790" v="2136" actId="478"/>
          <ac:spMkLst>
            <pc:docMk/>
            <pc:sldMk cId="2475225684" sldId="274"/>
            <ac:spMk id="10" creationId="{46EA61DA-8445-44E5-8B9B-598D09C3064A}"/>
          </ac:spMkLst>
        </pc:spChg>
        <pc:spChg chg="del mod topLvl">
          <ac:chgData name="DING, Wenlong" userId="2462c282-915a-45d3-817d-b87203e0e2e0" providerId="ADAL" clId="{5D9E8CCF-4134-8C46-86A4-48224424FD0F}" dt="2023-04-13T10:56:28.790" v="2136" actId="478"/>
          <ac:spMkLst>
            <pc:docMk/>
            <pc:sldMk cId="2475225684" sldId="274"/>
            <ac:spMk id="11" creationId="{815929D8-E737-3430-6B1C-7DE5A211441A}"/>
          </ac:spMkLst>
        </pc:spChg>
        <pc:spChg chg="add mod">
          <ac:chgData name="DING, Wenlong" userId="2462c282-915a-45d3-817d-b87203e0e2e0" providerId="ADAL" clId="{5D9E8CCF-4134-8C46-86A4-48224424FD0F}" dt="2023-04-13T10:58:17.893" v="2149" actId="403"/>
          <ac:spMkLst>
            <pc:docMk/>
            <pc:sldMk cId="2475225684" sldId="274"/>
            <ac:spMk id="14" creationId="{00EBFE64-F6C4-2F9F-2C7B-D9BA3E62DFCE}"/>
          </ac:spMkLst>
        </pc:spChg>
        <pc:spChg chg="mod">
          <ac:chgData name="DING, Wenlong" userId="2462c282-915a-45d3-817d-b87203e0e2e0" providerId="ADAL" clId="{5D9E8CCF-4134-8C46-86A4-48224424FD0F}" dt="2023-04-13T09:30:31.230" v="1391" actId="20577"/>
          <ac:spMkLst>
            <pc:docMk/>
            <pc:sldMk cId="2475225684" sldId="274"/>
            <ac:spMk id="67" creationId="{00000000-0000-0000-0000-000000000000}"/>
          </ac:spMkLst>
        </pc:spChg>
        <pc:spChg chg="del">
          <ac:chgData name="DING, Wenlong" userId="2462c282-915a-45d3-817d-b87203e0e2e0" providerId="ADAL" clId="{5D9E8CCF-4134-8C46-86A4-48224424FD0F}" dt="2023-04-13T09:29:46.233" v="1343" actId="478"/>
          <ac:spMkLst>
            <pc:docMk/>
            <pc:sldMk cId="2475225684" sldId="274"/>
            <ac:spMk id="68" creationId="{00000000-0000-0000-0000-000000000000}"/>
          </ac:spMkLst>
        </pc:spChg>
        <pc:grpChg chg="add del mod">
          <ac:chgData name="DING, Wenlong" userId="2462c282-915a-45d3-817d-b87203e0e2e0" providerId="ADAL" clId="{5D9E8CCF-4134-8C46-86A4-48224424FD0F}" dt="2023-04-13T10:56:04.229" v="2135" actId="165"/>
          <ac:grpSpMkLst>
            <pc:docMk/>
            <pc:sldMk cId="2475225684" sldId="274"/>
            <ac:grpSpMk id="6" creationId="{9E164E7E-3145-B8B2-1DED-E2D16527FAF9}"/>
          </ac:grpSpMkLst>
        </pc:grpChg>
        <pc:picChg chg="add mod">
          <ac:chgData name="DING, Wenlong" userId="2462c282-915a-45d3-817d-b87203e0e2e0" providerId="ADAL" clId="{5D9E8CCF-4134-8C46-86A4-48224424FD0F}" dt="2023-04-13T10:56:35.267" v="2139" actId="14100"/>
          <ac:picMkLst>
            <pc:docMk/>
            <pc:sldMk cId="2475225684" sldId="274"/>
            <ac:picMk id="12" creationId="{50757896-0592-C360-C80F-291B2205C535}"/>
          </ac:picMkLst>
        </pc:picChg>
      </pc:sldChg>
      <pc:sldChg chg="addSp delSp modSp add mod ord delAnim">
        <pc:chgData name="DING, Wenlong" userId="2462c282-915a-45d3-817d-b87203e0e2e0" providerId="ADAL" clId="{5D9E8CCF-4134-8C46-86A4-48224424FD0F}" dt="2023-04-14T13:49:17.638" v="2921" actId="1076"/>
        <pc:sldMkLst>
          <pc:docMk/>
          <pc:sldMk cId="4188368259" sldId="275"/>
        </pc:sldMkLst>
        <pc:spChg chg="add del mod">
          <ac:chgData name="DING, Wenlong" userId="2462c282-915a-45d3-817d-b87203e0e2e0" providerId="ADAL" clId="{5D9E8CCF-4134-8C46-86A4-48224424FD0F}" dt="2023-04-13T09:30:44.164" v="1393" actId="478"/>
          <ac:spMkLst>
            <pc:docMk/>
            <pc:sldMk cId="4188368259" sldId="275"/>
            <ac:spMk id="3" creationId="{636BE57C-661D-8D97-DA76-D5D6EFB69CB2}"/>
          </ac:spMkLst>
        </pc:spChg>
        <pc:spChg chg="add mod">
          <ac:chgData name="DING, Wenlong" userId="2462c282-915a-45d3-817d-b87203e0e2e0" providerId="ADAL" clId="{5D9E8CCF-4134-8C46-86A4-48224424FD0F}" dt="2023-04-13T09:34:47.109" v="1498" actId="1076"/>
          <ac:spMkLst>
            <pc:docMk/>
            <pc:sldMk cId="4188368259" sldId="275"/>
            <ac:spMk id="4" creationId="{0569DBBD-2188-A0AC-763C-4DF473772C08}"/>
          </ac:spMkLst>
        </pc:spChg>
        <pc:spChg chg="add mod">
          <ac:chgData name="DING, Wenlong" userId="2462c282-915a-45d3-817d-b87203e0e2e0" providerId="ADAL" clId="{5D9E8CCF-4134-8C46-86A4-48224424FD0F}" dt="2023-04-14T13:49:17.638" v="2921" actId="1076"/>
          <ac:spMkLst>
            <pc:docMk/>
            <pc:sldMk cId="4188368259" sldId="275"/>
            <ac:spMk id="5" creationId="{D8206A69-3CD6-3B12-E117-F4F8E60EC84B}"/>
          </ac:spMkLst>
        </pc:spChg>
        <pc:spChg chg="add mod">
          <ac:chgData name="DING, Wenlong" userId="2462c282-915a-45d3-817d-b87203e0e2e0" providerId="ADAL" clId="{5D9E8CCF-4134-8C46-86A4-48224424FD0F}" dt="2023-04-14T13:49:12.499" v="2920" actId="1076"/>
          <ac:spMkLst>
            <pc:docMk/>
            <pc:sldMk cId="4188368259" sldId="275"/>
            <ac:spMk id="6" creationId="{608514B3-CB1F-A25A-DBFB-FFF7708D1EB9}"/>
          </ac:spMkLst>
        </pc:spChg>
        <pc:spChg chg="mod">
          <ac:chgData name="DING, Wenlong" userId="2462c282-915a-45d3-817d-b87203e0e2e0" providerId="ADAL" clId="{5D9E8CCF-4134-8C46-86A4-48224424FD0F}" dt="2023-04-13T09:30:47.493" v="1397" actId="20577"/>
          <ac:spMkLst>
            <pc:docMk/>
            <pc:sldMk cId="4188368259" sldId="275"/>
            <ac:spMk id="67" creationId="{00000000-0000-0000-0000-000000000000}"/>
          </ac:spMkLst>
        </pc:spChg>
        <pc:spChg chg="del">
          <ac:chgData name="DING, Wenlong" userId="2462c282-915a-45d3-817d-b87203e0e2e0" providerId="ADAL" clId="{5D9E8CCF-4134-8C46-86A4-48224424FD0F}" dt="2023-04-13T09:30:41.636" v="1392" actId="478"/>
          <ac:spMkLst>
            <pc:docMk/>
            <pc:sldMk cId="4188368259" sldId="275"/>
            <ac:spMk id="68" creationId="{00000000-0000-0000-0000-000000000000}"/>
          </ac:spMkLst>
        </pc:spChg>
      </pc:sldChg>
      <pc:sldChg chg="addSp delSp modSp add mod">
        <pc:chgData name="DING, Wenlong" userId="2462c282-915a-45d3-817d-b87203e0e2e0" providerId="ADAL" clId="{5D9E8CCF-4134-8C46-86A4-48224424FD0F}" dt="2023-04-14T13:49:31.577" v="2934" actId="20577"/>
        <pc:sldMkLst>
          <pc:docMk/>
          <pc:sldMk cId="4248956976" sldId="276"/>
        </pc:sldMkLst>
        <pc:spChg chg="add mod">
          <ac:chgData name="DING, Wenlong" userId="2462c282-915a-45d3-817d-b87203e0e2e0" providerId="ADAL" clId="{5D9E8CCF-4134-8C46-86A4-48224424FD0F}" dt="2023-04-13T09:43:14.546" v="1657" actId="1076"/>
          <ac:spMkLst>
            <pc:docMk/>
            <pc:sldMk cId="4248956976" sldId="276"/>
            <ac:spMk id="3" creationId="{5C461B64-2ECC-01DB-2098-1829F77DE978}"/>
          </ac:spMkLst>
        </pc:spChg>
        <pc:spChg chg="del mod">
          <ac:chgData name="DING, Wenlong" userId="2462c282-915a-45d3-817d-b87203e0e2e0" providerId="ADAL" clId="{5D9E8CCF-4134-8C46-86A4-48224424FD0F}" dt="2023-04-13T09:32:23.589" v="1406" actId="478"/>
          <ac:spMkLst>
            <pc:docMk/>
            <pc:sldMk cId="4248956976" sldId="276"/>
            <ac:spMk id="4" creationId="{0569DBBD-2188-A0AC-763C-4DF473772C08}"/>
          </ac:spMkLst>
        </pc:spChg>
        <pc:spChg chg="add mod">
          <ac:chgData name="DING, Wenlong" userId="2462c282-915a-45d3-817d-b87203e0e2e0" providerId="ADAL" clId="{5D9E8CCF-4134-8C46-86A4-48224424FD0F}" dt="2023-04-13T09:43:14.546" v="1657" actId="1076"/>
          <ac:spMkLst>
            <pc:docMk/>
            <pc:sldMk cId="4248956976" sldId="276"/>
            <ac:spMk id="6" creationId="{DBDB495C-4A97-E6EC-72D9-515FBBB0B1F2}"/>
          </ac:spMkLst>
        </pc:spChg>
        <pc:spChg chg="add mod">
          <ac:chgData name="DING, Wenlong" userId="2462c282-915a-45d3-817d-b87203e0e2e0" providerId="ADAL" clId="{5D9E8CCF-4134-8C46-86A4-48224424FD0F}" dt="2023-04-14T13:49:31.577" v="2934" actId="20577"/>
          <ac:spMkLst>
            <pc:docMk/>
            <pc:sldMk cId="4248956976" sldId="276"/>
            <ac:spMk id="9" creationId="{D8C5C662-0645-E098-29EB-0E510D400D26}"/>
          </ac:spMkLst>
        </pc:spChg>
        <pc:graphicFrameChg chg="add mod modGraphic">
          <ac:chgData name="DING, Wenlong" userId="2462c282-915a-45d3-817d-b87203e0e2e0" providerId="ADAL" clId="{5D9E8CCF-4134-8C46-86A4-48224424FD0F}" dt="2023-04-13T09:44:10.130" v="1712" actId="20577"/>
          <ac:graphicFrameMkLst>
            <pc:docMk/>
            <pc:sldMk cId="4248956976" sldId="276"/>
            <ac:graphicFrameMk id="7" creationId="{5EB15423-52CF-6624-16F1-6E14953CDDB3}"/>
          </ac:graphicFrameMkLst>
        </pc:graphicFrameChg>
        <pc:picChg chg="add mod">
          <ac:chgData name="DING, Wenlong" userId="2462c282-915a-45d3-817d-b87203e0e2e0" providerId="ADAL" clId="{5D9E8CCF-4134-8C46-86A4-48224424FD0F}" dt="2023-04-13T09:43:17.991" v="1658" actId="1076"/>
          <ac:picMkLst>
            <pc:docMk/>
            <pc:sldMk cId="4248956976" sldId="276"/>
            <ac:picMk id="8" creationId="{E7890EF7-9E0F-B583-BB74-FA5DBEAB98CD}"/>
          </ac:picMkLst>
        </pc:picChg>
      </pc:sldChg>
      <pc:sldChg chg="add del">
        <pc:chgData name="DING, Wenlong" userId="2462c282-915a-45d3-817d-b87203e0e2e0" providerId="ADAL" clId="{5D9E8CCF-4134-8C46-86A4-48224424FD0F}" dt="2023-04-13T09:44:59.186" v="1754" actId="2696"/>
        <pc:sldMkLst>
          <pc:docMk/>
          <pc:sldMk cId="1716140093" sldId="277"/>
        </pc:sldMkLst>
      </pc:sldChg>
      <pc:sldChg chg="addSp delSp modSp add mod">
        <pc:chgData name="DING, Wenlong" userId="2462c282-915a-45d3-817d-b87203e0e2e0" providerId="ADAL" clId="{5D9E8CCF-4134-8C46-86A4-48224424FD0F}" dt="2023-04-14T13:50:05.116" v="2936"/>
        <pc:sldMkLst>
          <pc:docMk/>
          <pc:sldMk cId="2286679438" sldId="278"/>
        </pc:sldMkLst>
        <pc:spChg chg="add mod">
          <ac:chgData name="DING, Wenlong" userId="2462c282-915a-45d3-817d-b87203e0e2e0" providerId="ADAL" clId="{5D9E8CCF-4134-8C46-86A4-48224424FD0F}" dt="2023-04-14T13:50:05.116" v="2936"/>
          <ac:spMkLst>
            <pc:docMk/>
            <pc:sldMk cId="2286679438" sldId="278"/>
            <ac:spMk id="2" creationId="{ECA5FCDB-1969-398D-C3EA-D6A4589E7880}"/>
          </ac:spMkLst>
        </pc:spChg>
        <pc:spChg chg="del">
          <ac:chgData name="DING, Wenlong" userId="2462c282-915a-45d3-817d-b87203e0e2e0" providerId="ADAL" clId="{5D9E8CCF-4134-8C46-86A4-48224424FD0F}" dt="2023-04-13T09:45:02.934" v="1755" actId="478"/>
          <ac:spMkLst>
            <pc:docMk/>
            <pc:sldMk cId="2286679438" sldId="278"/>
            <ac:spMk id="3" creationId="{5C461B64-2ECC-01DB-2098-1829F77DE978}"/>
          </ac:spMkLst>
        </pc:spChg>
        <pc:spChg chg="del">
          <ac:chgData name="DING, Wenlong" userId="2462c282-915a-45d3-817d-b87203e0e2e0" providerId="ADAL" clId="{5D9E8CCF-4134-8C46-86A4-48224424FD0F}" dt="2023-04-14T13:50:00.674" v="2935" actId="478"/>
          <ac:spMkLst>
            <pc:docMk/>
            <pc:sldMk cId="2286679438" sldId="278"/>
            <ac:spMk id="9" creationId="{D8C5C662-0645-E098-29EB-0E510D400D26}"/>
          </ac:spMkLst>
        </pc:spChg>
        <pc:graphicFrameChg chg="mod modGraphic">
          <ac:chgData name="DING, Wenlong" userId="2462c282-915a-45d3-817d-b87203e0e2e0" providerId="ADAL" clId="{5D9E8CCF-4134-8C46-86A4-48224424FD0F}" dt="2023-04-13T10:35:45.729" v="1950" actId="20577"/>
          <ac:graphicFrameMkLst>
            <pc:docMk/>
            <pc:sldMk cId="2286679438" sldId="278"/>
            <ac:graphicFrameMk id="7" creationId="{5EB15423-52CF-6624-16F1-6E14953CDDB3}"/>
          </ac:graphicFrameMkLst>
        </pc:graphicFrameChg>
      </pc:sldChg>
      <pc:sldChg chg="modSp add del mod">
        <pc:chgData name="DING, Wenlong" userId="2462c282-915a-45d3-817d-b87203e0e2e0" providerId="ADAL" clId="{5D9E8CCF-4134-8C46-86A4-48224424FD0F}" dt="2023-04-13T09:46:57.171" v="1810" actId="2696"/>
        <pc:sldMkLst>
          <pc:docMk/>
          <pc:sldMk cId="4287311301" sldId="279"/>
        </pc:sldMkLst>
        <pc:graphicFrameChg chg="modGraphic">
          <ac:chgData name="DING, Wenlong" userId="2462c282-915a-45d3-817d-b87203e0e2e0" providerId="ADAL" clId="{5D9E8CCF-4134-8C46-86A4-48224424FD0F}" dt="2023-04-13T09:46:16.063" v="1796" actId="207"/>
          <ac:graphicFrameMkLst>
            <pc:docMk/>
            <pc:sldMk cId="4287311301" sldId="279"/>
            <ac:graphicFrameMk id="7" creationId="{5EB15423-52CF-6624-16F1-6E14953CDDB3}"/>
          </ac:graphicFrameMkLst>
        </pc:graphicFrameChg>
      </pc:sldChg>
      <pc:sldChg chg="addSp delSp modSp add mod">
        <pc:chgData name="DING, Wenlong" userId="2462c282-915a-45d3-817d-b87203e0e2e0" providerId="ADAL" clId="{5D9E8CCF-4134-8C46-86A4-48224424FD0F}" dt="2023-04-14T13:52:14.110" v="2952"/>
        <pc:sldMkLst>
          <pc:docMk/>
          <pc:sldMk cId="3205117471" sldId="280"/>
        </pc:sldMkLst>
        <pc:spChg chg="add mod">
          <ac:chgData name="DING, Wenlong" userId="2462c282-915a-45d3-817d-b87203e0e2e0" providerId="ADAL" clId="{5D9E8CCF-4134-8C46-86A4-48224424FD0F}" dt="2023-04-13T09:47:38.807" v="1825"/>
          <ac:spMkLst>
            <pc:docMk/>
            <pc:sldMk cId="3205117471" sldId="280"/>
            <ac:spMk id="2" creationId="{BEF269EF-A095-B86E-98E1-6EF653D86163}"/>
          </ac:spMkLst>
        </pc:spChg>
        <pc:spChg chg="add del mod">
          <ac:chgData name="DING, Wenlong" userId="2462c282-915a-45d3-817d-b87203e0e2e0" providerId="ADAL" clId="{5D9E8CCF-4134-8C46-86A4-48224424FD0F}" dt="2023-04-13T09:49:08.425" v="1830"/>
          <ac:spMkLst>
            <pc:docMk/>
            <pc:sldMk cId="3205117471" sldId="280"/>
            <ac:spMk id="3" creationId="{D3F0F6B1-7BFB-CB37-8DBB-06347DDC6770}"/>
          </ac:spMkLst>
        </pc:spChg>
        <pc:spChg chg="add del mod">
          <ac:chgData name="DING, Wenlong" userId="2462c282-915a-45d3-817d-b87203e0e2e0" providerId="ADAL" clId="{5D9E8CCF-4134-8C46-86A4-48224424FD0F}" dt="2023-04-13T09:49:08.072" v="1829"/>
          <ac:spMkLst>
            <pc:docMk/>
            <pc:sldMk cId="3205117471" sldId="280"/>
            <ac:spMk id="4" creationId="{801AD773-7224-101E-9C60-7DBE196A26DF}"/>
          </ac:spMkLst>
        </pc:spChg>
        <pc:spChg chg="add mod">
          <ac:chgData name="DING, Wenlong" userId="2462c282-915a-45d3-817d-b87203e0e2e0" providerId="ADAL" clId="{5D9E8CCF-4134-8C46-86A4-48224424FD0F}" dt="2023-04-14T13:50:59.583" v="2946" actId="20577"/>
          <ac:spMkLst>
            <pc:docMk/>
            <pc:sldMk cId="3205117471" sldId="280"/>
            <ac:spMk id="4" creationId="{D2A83299-778D-87B8-5A90-1FA77E6BB2EC}"/>
          </ac:spMkLst>
        </pc:spChg>
        <pc:spChg chg="add mod">
          <ac:chgData name="DING, Wenlong" userId="2462c282-915a-45d3-817d-b87203e0e2e0" providerId="ADAL" clId="{5D9E8CCF-4134-8C46-86A4-48224424FD0F}" dt="2023-04-14T13:52:14.110" v="2952"/>
          <ac:spMkLst>
            <pc:docMk/>
            <pc:sldMk cId="3205117471" sldId="280"/>
            <ac:spMk id="5" creationId="{5436477B-0248-49E9-FAF4-6F6B6992ADEF}"/>
          </ac:spMkLst>
        </pc:spChg>
        <pc:spChg chg="del">
          <ac:chgData name="DING, Wenlong" userId="2462c282-915a-45d3-817d-b87203e0e2e0" providerId="ADAL" clId="{5D9E8CCF-4134-8C46-86A4-48224424FD0F}" dt="2023-04-13T09:47:40.707" v="1826" actId="478"/>
          <ac:spMkLst>
            <pc:docMk/>
            <pc:sldMk cId="3205117471" sldId="280"/>
            <ac:spMk id="6" creationId="{DBDB495C-4A97-E6EC-72D9-515FBBB0B1F2}"/>
          </ac:spMkLst>
        </pc:spChg>
        <pc:spChg chg="del">
          <ac:chgData name="DING, Wenlong" userId="2462c282-915a-45d3-817d-b87203e0e2e0" providerId="ADAL" clId="{5D9E8CCF-4134-8C46-86A4-48224424FD0F}" dt="2023-04-14T13:52:13.825" v="2951" actId="478"/>
          <ac:spMkLst>
            <pc:docMk/>
            <pc:sldMk cId="3205117471" sldId="280"/>
            <ac:spMk id="9" creationId="{D8C5C662-0645-E098-29EB-0E510D400D26}"/>
          </ac:spMkLst>
        </pc:spChg>
        <pc:graphicFrameChg chg="mod modGraphic">
          <ac:chgData name="DING, Wenlong" userId="2462c282-915a-45d3-817d-b87203e0e2e0" providerId="ADAL" clId="{5D9E8CCF-4134-8C46-86A4-48224424FD0F}" dt="2023-04-13T10:36:02.122" v="1958" actId="20577"/>
          <ac:graphicFrameMkLst>
            <pc:docMk/>
            <pc:sldMk cId="3205117471" sldId="280"/>
            <ac:graphicFrameMk id="7" creationId="{5EB15423-52CF-6624-16F1-6E14953CDDB3}"/>
          </ac:graphicFrameMkLst>
        </pc:graphicFrameChg>
      </pc:sldChg>
      <pc:sldChg chg="addSp delSp modSp add mod">
        <pc:chgData name="DING, Wenlong" userId="2462c282-915a-45d3-817d-b87203e0e2e0" providerId="ADAL" clId="{5D9E8CCF-4134-8C46-86A4-48224424FD0F}" dt="2023-04-14T13:54:06.950" v="2964" actId="20577"/>
        <pc:sldMkLst>
          <pc:docMk/>
          <pc:sldMk cId="3684504715" sldId="281"/>
        </pc:sldMkLst>
        <pc:spChg chg="add mod">
          <ac:chgData name="DING, Wenlong" userId="2462c282-915a-45d3-817d-b87203e0e2e0" providerId="ADAL" clId="{5D9E8CCF-4134-8C46-86A4-48224424FD0F}" dt="2023-04-14T13:54:06.950" v="2964" actId="20577"/>
          <ac:spMkLst>
            <pc:docMk/>
            <pc:sldMk cId="3684504715" sldId="281"/>
            <ac:spMk id="3" creationId="{AF4C9956-176A-C390-DA99-19DAA6B815E8}"/>
          </ac:spMkLst>
        </pc:spChg>
        <pc:spChg chg="add mod">
          <ac:chgData name="DING, Wenlong" userId="2462c282-915a-45d3-817d-b87203e0e2e0" providerId="ADAL" clId="{5D9E8CCF-4134-8C46-86A4-48224424FD0F}" dt="2023-04-14T13:54:01.284" v="2962"/>
          <ac:spMkLst>
            <pc:docMk/>
            <pc:sldMk cId="3684504715" sldId="281"/>
            <ac:spMk id="4" creationId="{7E8489F9-A416-70B1-08CB-547B44B2B0B2}"/>
          </ac:spMkLst>
        </pc:spChg>
        <pc:spChg chg="del">
          <ac:chgData name="DING, Wenlong" userId="2462c282-915a-45d3-817d-b87203e0e2e0" providerId="ADAL" clId="{5D9E8CCF-4134-8C46-86A4-48224424FD0F}" dt="2023-04-14T13:53:46.769" v="2959" actId="478"/>
          <ac:spMkLst>
            <pc:docMk/>
            <pc:sldMk cId="3684504715" sldId="281"/>
            <ac:spMk id="9" creationId="{D8C5C662-0645-E098-29EB-0E510D400D26}"/>
          </ac:spMkLst>
        </pc:spChg>
        <pc:graphicFrameChg chg="mod modGraphic">
          <ac:chgData name="DING, Wenlong" userId="2462c282-915a-45d3-817d-b87203e0e2e0" providerId="ADAL" clId="{5D9E8CCF-4134-8C46-86A4-48224424FD0F}" dt="2023-04-14T13:53:49.407" v="2961" actId="20577"/>
          <ac:graphicFrameMkLst>
            <pc:docMk/>
            <pc:sldMk cId="3684504715" sldId="281"/>
            <ac:graphicFrameMk id="7" creationId="{5EB15423-52CF-6624-16F1-6E14953CDDB3}"/>
          </ac:graphicFrameMkLst>
        </pc:graphicFrameChg>
      </pc:sldChg>
      <pc:sldChg chg="add del">
        <pc:chgData name="DING, Wenlong" userId="2462c282-915a-45d3-817d-b87203e0e2e0" providerId="ADAL" clId="{5D9E8CCF-4134-8C46-86A4-48224424FD0F}" dt="2023-04-13T10:37:03.926" v="1987" actId="2696"/>
        <pc:sldMkLst>
          <pc:docMk/>
          <pc:sldMk cId="2318852283" sldId="282"/>
        </pc:sldMkLst>
      </pc:sldChg>
      <pc:sldChg chg="addSp delSp modSp add mod">
        <pc:chgData name="DING, Wenlong" userId="2462c282-915a-45d3-817d-b87203e0e2e0" providerId="ADAL" clId="{5D9E8CCF-4134-8C46-86A4-48224424FD0F}" dt="2023-04-14T13:53:27.383" v="2958" actId="20577"/>
        <pc:sldMkLst>
          <pc:docMk/>
          <pc:sldMk cId="2965921930" sldId="283"/>
        </pc:sldMkLst>
        <pc:spChg chg="add del mod">
          <ac:chgData name="DING, Wenlong" userId="2462c282-915a-45d3-817d-b87203e0e2e0" providerId="ADAL" clId="{5D9E8CCF-4134-8C46-86A4-48224424FD0F}" dt="2023-04-14T13:52:18.236" v="2953" actId="478"/>
          <ac:spMkLst>
            <pc:docMk/>
            <pc:sldMk cId="2965921930" sldId="283"/>
            <ac:spMk id="3" creationId="{2709D065-0E06-3644-AFCA-28ED41EC8801}"/>
          </ac:spMkLst>
        </pc:spChg>
        <pc:spChg chg="add mod">
          <ac:chgData name="DING, Wenlong" userId="2462c282-915a-45d3-817d-b87203e0e2e0" providerId="ADAL" clId="{5D9E8CCF-4134-8C46-86A4-48224424FD0F}" dt="2023-04-14T13:52:55.190" v="2956" actId="20577"/>
          <ac:spMkLst>
            <pc:docMk/>
            <pc:sldMk cId="2965921930" sldId="283"/>
            <ac:spMk id="4" creationId="{D818129A-D631-651A-7186-B5C1E1654584}"/>
          </ac:spMkLst>
        </pc:spChg>
        <pc:spChg chg="add mod">
          <ac:chgData name="DING, Wenlong" userId="2462c282-915a-45d3-817d-b87203e0e2e0" providerId="ADAL" clId="{5D9E8CCF-4134-8C46-86A4-48224424FD0F}" dt="2023-04-14T13:52:18.523" v="2954"/>
          <ac:spMkLst>
            <pc:docMk/>
            <pc:sldMk cId="2965921930" sldId="283"/>
            <ac:spMk id="5" creationId="{A4E43BE3-6E1D-B278-6DD4-BCB41FC8F93E}"/>
          </ac:spMkLst>
        </pc:spChg>
        <pc:spChg chg="del">
          <ac:chgData name="DING, Wenlong" userId="2462c282-915a-45d3-817d-b87203e0e2e0" providerId="ADAL" clId="{5D9E8CCF-4134-8C46-86A4-48224424FD0F}" dt="2023-04-14T13:51:54.026" v="2947" actId="478"/>
          <ac:spMkLst>
            <pc:docMk/>
            <pc:sldMk cId="2965921930" sldId="283"/>
            <ac:spMk id="9" creationId="{D8C5C662-0645-E098-29EB-0E510D400D26}"/>
          </ac:spMkLst>
        </pc:spChg>
        <pc:graphicFrameChg chg="modGraphic">
          <ac:chgData name="DING, Wenlong" userId="2462c282-915a-45d3-817d-b87203e0e2e0" providerId="ADAL" clId="{5D9E8CCF-4134-8C46-86A4-48224424FD0F}" dt="2023-04-14T13:53:27.383" v="2958" actId="20577"/>
          <ac:graphicFrameMkLst>
            <pc:docMk/>
            <pc:sldMk cId="2965921930" sldId="283"/>
            <ac:graphicFrameMk id="7" creationId="{5EB15423-52CF-6624-16F1-6E14953CDDB3}"/>
          </ac:graphicFrameMkLst>
        </pc:graphicFrameChg>
      </pc:sldChg>
      <pc:sldChg chg="add del">
        <pc:chgData name="DING, Wenlong" userId="2462c282-915a-45d3-817d-b87203e0e2e0" providerId="ADAL" clId="{5D9E8CCF-4134-8C46-86A4-48224424FD0F}" dt="2023-04-13T10:37:11.570" v="1989" actId="2696"/>
        <pc:sldMkLst>
          <pc:docMk/>
          <pc:sldMk cId="973634039" sldId="284"/>
        </pc:sldMkLst>
      </pc:sldChg>
      <pc:sldChg chg="addSp delSp modSp add mod">
        <pc:chgData name="DING, Wenlong" userId="2462c282-915a-45d3-817d-b87203e0e2e0" providerId="ADAL" clId="{5D9E8CCF-4134-8C46-86A4-48224424FD0F}" dt="2023-04-14T13:55:07.384" v="2972" actId="20577"/>
        <pc:sldMkLst>
          <pc:docMk/>
          <pc:sldMk cId="1057335085" sldId="284"/>
        </pc:sldMkLst>
        <pc:spChg chg="add mod">
          <ac:chgData name="DING, Wenlong" userId="2462c282-915a-45d3-817d-b87203e0e2e0" providerId="ADAL" clId="{5D9E8CCF-4134-8C46-86A4-48224424FD0F}" dt="2023-04-13T10:40:04.233" v="2118" actId="1076"/>
          <ac:spMkLst>
            <pc:docMk/>
            <pc:sldMk cId="1057335085" sldId="284"/>
            <ac:spMk id="3" creationId="{66919AF1-5304-7254-81A8-CF236CFD980E}"/>
          </ac:spMkLst>
        </pc:spChg>
        <pc:spChg chg="add mod">
          <ac:chgData name="DING, Wenlong" userId="2462c282-915a-45d3-817d-b87203e0e2e0" providerId="ADAL" clId="{5D9E8CCF-4134-8C46-86A4-48224424FD0F}" dt="2023-04-14T13:54:50.318" v="2970" actId="20577"/>
          <ac:spMkLst>
            <pc:docMk/>
            <pc:sldMk cId="1057335085" sldId="284"/>
            <ac:spMk id="4" creationId="{2726F035-DD10-32D3-B327-E695D0AC45B6}"/>
          </ac:spMkLst>
        </pc:spChg>
        <pc:spChg chg="add mod">
          <ac:chgData name="DING, Wenlong" userId="2462c282-915a-45d3-817d-b87203e0e2e0" providerId="ADAL" clId="{5D9E8CCF-4134-8C46-86A4-48224424FD0F}" dt="2023-04-14T13:54:41.157" v="2966"/>
          <ac:spMkLst>
            <pc:docMk/>
            <pc:sldMk cId="1057335085" sldId="284"/>
            <ac:spMk id="5" creationId="{8CA84670-80FB-B747-EBDA-3F8B3A026A66}"/>
          </ac:spMkLst>
        </pc:spChg>
        <pc:spChg chg="del">
          <ac:chgData name="DING, Wenlong" userId="2462c282-915a-45d3-817d-b87203e0e2e0" providerId="ADAL" clId="{5D9E8CCF-4134-8C46-86A4-48224424FD0F}" dt="2023-04-14T13:54:40.689" v="2965" actId="478"/>
          <ac:spMkLst>
            <pc:docMk/>
            <pc:sldMk cId="1057335085" sldId="284"/>
            <ac:spMk id="9" creationId="{D8C5C662-0645-E098-29EB-0E510D400D26}"/>
          </ac:spMkLst>
        </pc:spChg>
        <pc:graphicFrameChg chg="mod modGraphic">
          <ac:chgData name="DING, Wenlong" userId="2462c282-915a-45d3-817d-b87203e0e2e0" providerId="ADAL" clId="{5D9E8CCF-4134-8C46-86A4-48224424FD0F}" dt="2023-04-14T13:55:07.384" v="2972" actId="20577"/>
          <ac:graphicFrameMkLst>
            <pc:docMk/>
            <pc:sldMk cId="1057335085" sldId="284"/>
            <ac:graphicFrameMk id="7" creationId="{5EB15423-52CF-6624-16F1-6E14953CDDB3}"/>
          </ac:graphicFrameMkLst>
        </pc:graphicFrameChg>
      </pc:sldChg>
      <pc:sldChg chg="addSp modSp add del mod">
        <pc:chgData name="DING, Wenlong" userId="2462c282-915a-45d3-817d-b87203e0e2e0" providerId="ADAL" clId="{5D9E8CCF-4134-8C46-86A4-48224424FD0F}" dt="2023-04-13T11:54:38.786" v="2564" actId="2696"/>
        <pc:sldMkLst>
          <pc:docMk/>
          <pc:sldMk cId="52636870" sldId="285"/>
        </pc:sldMkLst>
        <pc:spChg chg="add mod">
          <ac:chgData name="DING, Wenlong" userId="2462c282-915a-45d3-817d-b87203e0e2e0" providerId="ADAL" clId="{5D9E8CCF-4134-8C46-86A4-48224424FD0F}" dt="2023-04-13T11:54:33.341" v="2563" actId="20577"/>
          <ac:spMkLst>
            <pc:docMk/>
            <pc:sldMk cId="52636870" sldId="285"/>
            <ac:spMk id="4" creationId="{C4DFB329-570D-A4AE-7F4E-7DAE7FE46AE7}"/>
          </ac:spMkLst>
        </pc:spChg>
      </pc:sldChg>
      <pc:sldChg chg="addSp delSp modSp add del mod delAnim">
        <pc:chgData name="DING, Wenlong" userId="2462c282-915a-45d3-817d-b87203e0e2e0" providerId="ADAL" clId="{5D9E8CCF-4134-8C46-86A4-48224424FD0F}" dt="2023-04-13T12:46:56.668" v="2716" actId="2696"/>
        <pc:sldMkLst>
          <pc:docMk/>
          <pc:sldMk cId="1486105223" sldId="285"/>
        </pc:sldMkLst>
        <pc:spChg chg="add mod">
          <ac:chgData name="DING, Wenlong" userId="2462c282-915a-45d3-817d-b87203e0e2e0" providerId="ADAL" clId="{5D9E8CCF-4134-8C46-86A4-48224424FD0F}" dt="2023-04-13T12:03:20.002" v="2659" actId="1076"/>
          <ac:spMkLst>
            <pc:docMk/>
            <pc:sldMk cId="1486105223" sldId="285"/>
            <ac:spMk id="3" creationId="{02163D5A-A5C8-EBCC-9EC0-5A7A43E7903C}"/>
          </ac:spMkLst>
        </pc:spChg>
        <pc:spChg chg="add del mod">
          <ac:chgData name="DING, Wenlong" userId="2462c282-915a-45d3-817d-b87203e0e2e0" providerId="ADAL" clId="{5D9E8CCF-4134-8C46-86A4-48224424FD0F}" dt="2023-04-13T12:06:22.241" v="2679" actId="478"/>
          <ac:spMkLst>
            <pc:docMk/>
            <pc:sldMk cId="1486105223" sldId="285"/>
            <ac:spMk id="4" creationId="{8BB1A93F-69A1-8C57-5CA2-16C12FDDAC0A}"/>
          </ac:spMkLst>
        </pc:spChg>
        <pc:spChg chg="mod topLvl">
          <ac:chgData name="DING, Wenlong" userId="2462c282-915a-45d3-817d-b87203e0e2e0" providerId="ADAL" clId="{5D9E8CCF-4134-8C46-86A4-48224424FD0F}" dt="2023-04-13T12:06:03.695" v="2674" actId="20577"/>
          <ac:spMkLst>
            <pc:docMk/>
            <pc:sldMk cId="1486105223" sldId="285"/>
            <ac:spMk id="8" creationId="{CAE04416-4C3F-64D8-2929-3B5036E59A88}"/>
          </ac:spMkLst>
        </pc:spChg>
        <pc:spChg chg="mod topLvl">
          <ac:chgData name="DING, Wenlong" userId="2462c282-915a-45d3-817d-b87203e0e2e0" providerId="ADAL" clId="{5D9E8CCF-4134-8C46-86A4-48224424FD0F}" dt="2023-04-13T11:59:54.048" v="2616" actId="20577"/>
          <ac:spMkLst>
            <pc:docMk/>
            <pc:sldMk cId="1486105223" sldId="285"/>
            <ac:spMk id="13" creationId="{E2BEE91E-022B-4F94-A1D1-1D70498E9046}"/>
          </ac:spMkLst>
        </pc:spChg>
        <pc:spChg chg="mod topLvl">
          <ac:chgData name="DING, Wenlong" userId="2462c282-915a-45d3-817d-b87203e0e2e0" providerId="ADAL" clId="{5D9E8CCF-4134-8C46-86A4-48224424FD0F}" dt="2023-04-13T11:58:55.725" v="2602" actId="1076"/>
          <ac:spMkLst>
            <pc:docMk/>
            <pc:sldMk cId="1486105223" sldId="285"/>
            <ac:spMk id="31" creationId="{BDB3B7DF-ABEE-415E-594B-A6E7BC7F164B}"/>
          </ac:spMkLst>
        </pc:spChg>
        <pc:spChg chg="mod topLvl">
          <ac:chgData name="DING, Wenlong" userId="2462c282-915a-45d3-817d-b87203e0e2e0" providerId="ADAL" clId="{5D9E8CCF-4134-8C46-86A4-48224424FD0F}" dt="2023-04-13T11:58:59.256" v="2604" actId="20577"/>
          <ac:spMkLst>
            <pc:docMk/>
            <pc:sldMk cId="1486105223" sldId="285"/>
            <ac:spMk id="38" creationId="{A26E6CAF-7142-79FB-D14B-EDA4F1012CB3}"/>
          </ac:spMkLst>
        </pc:spChg>
        <pc:spChg chg="del">
          <ac:chgData name="DING, Wenlong" userId="2462c282-915a-45d3-817d-b87203e0e2e0" providerId="ADAL" clId="{5D9E8CCF-4134-8C46-86A4-48224424FD0F}" dt="2023-04-13T11:55:40.238" v="2574" actId="478"/>
          <ac:spMkLst>
            <pc:docMk/>
            <pc:sldMk cId="1486105223" sldId="285"/>
            <ac:spMk id="44" creationId="{6168FB3A-78E1-6BC3-F3C3-F32615BE02DE}"/>
          </ac:spMkLst>
        </pc:spChg>
        <pc:spChg chg="mod">
          <ac:chgData name="DING, Wenlong" userId="2462c282-915a-45d3-817d-b87203e0e2e0" providerId="ADAL" clId="{5D9E8CCF-4134-8C46-86A4-48224424FD0F}" dt="2023-04-13T12:03:09.385" v="2657" actId="403"/>
          <ac:spMkLst>
            <pc:docMk/>
            <pc:sldMk cId="1486105223" sldId="285"/>
            <ac:spMk id="54" creationId="{D2ED428B-AF72-883E-B342-2C18B1B6AE5F}"/>
          </ac:spMkLst>
        </pc:spChg>
        <pc:grpChg chg="add del mod">
          <ac:chgData name="DING, Wenlong" userId="2462c282-915a-45d3-817d-b87203e0e2e0" providerId="ADAL" clId="{5D9E8CCF-4134-8C46-86A4-48224424FD0F}" dt="2023-04-13T11:56:22.668" v="2580" actId="165"/>
          <ac:grpSpMkLst>
            <pc:docMk/>
            <pc:sldMk cId="1486105223" sldId="285"/>
            <ac:grpSpMk id="2" creationId="{4E5D19C3-B735-4B3F-DFE9-02F1F4B156A7}"/>
          </ac:grpSpMkLst>
        </pc:grpChg>
        <pc:graphicFrameChg chg="del mod topLvl modGraphic">
          <ac:chgData name="DING, Wenlong" userId="2462c282-915a-45d3-817d-b87203e0e2e0" providerId="ADAL" clId="{5D9E8CCF-4134-8C46-86A4-48224424FD0F}" dt="2023-04-13T12:05:58.714" v="2666" actId="478"/>
          <ac:graphicFrameMkLst>
            <pc:docMk/>
            <pc:sldMk cId="1486105223" sldId="285"/>
            <ac:graphicFrameMk id="9" creationId="{39939214-1B30-42CA-41D8-86E4921E643F}"/>
          </ac:graphicFrameMkLst>
        </pc:graphicFrameChg>
        <pc:graphicFrameChg chg="mod topLvl modGraphic">
          <ac:chgData name="DING, Wenlong" userId="2462c282-915a-45d3-817d-b87203e0e2e0" providerId="ADAL" clId="{5D9E8CCF-4134-8C46-86A4-48224424FD0F}" dt="2023-04-13T11:58:55.725" v="2602" actId="1076"/>
          <ac:graphicFrameMkLst>
            <pc:docMk/>
            <pc:sldMk cId="1486105223" sldId="285"/>
            <ac:graphicFrameMk id="10" creationId="{57395A4E-1256-CC2F-3681-8A2832901D9D}"/>
          </ac:graphicFrameMkLst>
        </pc:graphicFrameChg>
        <pc:graphicFrameChg chg="mod topLvl modGraphic">
          <ac:chgData name="DING, Wenlong" userId="2462c282-915a-45d3-817d-b87203e0e2e0" providerId="ADAL" clId="{5D9E8CCF-4134-8C46-86A4-48224424FD0F}" dt="2023-04-13T12:01:18.067" v="2636" actId="255"/>
          <ac:graphicFrameMkLst>
            <pc:docMk/>
            <pc:sldMk cId="1486105223" sldId="285"/>
            <ac:graphicFrameMk id="30" creationId="{AEC7B4EE-D3FE-7A30-5AF0-82475F049299}"/>
          </ac:graphicFrameMkLst>
        </pc:graphicFrameChg>
        <pc:graphicFrameChg chg="mod topLvl modGraphic">
          <ac:chgData name="DING, Wenlong" userId="2462c282-915a-45d3-817d-b87203e0e2e0" providerId="ADAL" clId="{5D9E8CCF-4134-8C46-86A4-48224424FD0F}" dt="2023-04-13T12:01:13.388" v="2635" actId="255"/>
          <ac:graphicFrameMkLst>
            <pc:docMk/>
            <pc:sldMk cId="1486105223" sldId="285"/>
            <ac:graphicFrameMk id="37" creationId="{B88448A3-B49D-4AAD-5322-753339321356}"/>
          </ac:graphicFrameMkLst>
        </pc:graphicFrameChg>
        <pc:graphicFrameChg chg="del">
          <ac:chgData name="DING, Wenlong" userId="2462c282-915a-45d3-817d-b87203e0e2e0" providerId="ADAL" clId="{5D9E8CCF-4134-8C46-86A4-48224424FD0F}" dt="2023-04-13T11:55:40.238" v="2574" actId="478"/>
          <ac:graphicFrameMkLst>
            <pc:docMk/>
            <pc:sldMk cId="1486105223" sldId="285"/>
            <ac:graphicFrameMk id="43" creationId="{6EB15FF3-B5BE-D611-9203-0B172BDAE7D1}"/>
          </ac:graphicFrameMkLst>
        </pc:graphicFrameChg>
        <pc:graphicFrameChg chg="mod topLvl modGraphic">
          <ac:chgData name="DING, Wenlong" userId="2462c282-915a-45d3-817d-b87203e0e2e0" providerId="ADAL" clId="{5D9E8CCF-4134-8C46-86A4-48224424FD0F}" dt="2023-04-13T12:06:36.327" v="2681" actId="207"/>
          <ac:graphicFrameMkLst>
            <pc:docMk/>
            <pc:sldMk cId="1486105223" sldId="285"/>
            <ac:graphicFrameMk id="45" creationId="{253D598A-EB41-F6A0-4580-34F22927A0C6}"/>
          </ac:graphicFrameMkLst>
        </pc:graphicFrameChg>
        <pc:graphicFrameChg chg="del mod topLvl modGraphic">
          <ac:chgData name="DING, Wenlong" userId="2462c282-915a-45d3-817d-b87203e0e2e0" providerId="ADAL" clId="{5D9E8CCF-4134-8C46-86A4-48224424FD0F}" dt="2023-04-13T12:06:11.171" v="2675" actId="478"/>
          <ac:graphicFrameMkLst>
            <pc:docMk/>
            <pc:sldMk cId="1486105223" sldId="285"/>
            <ac:graphicFrameMk id="46" creationId="{985BDFB7-B0CE-D245-D0F0-6DA31E8C7CA8}"/>
          </ac:graphicFrameMkLst>
        </pc:graphicFrameChg>
        <pc:graphicFrameChg chg="mod topLvl modGraphic">
          <ac:chgData name="DING, Wenlong" userId="2462c282-915a-45d3-817d-b87203e0e2e0" providerId="ADAL" clId="{5D9E8CCF-4134-8C46-86A4-48224424FD0F}" dt="2023-04-13T12:06:39.253" v="2682" actId="207"/>
          <ac:graphicFrameMkLst>
            <pc:docMk/>
            <pc:sldMk cId="1486105223" sldId="285"/>
            <ac:graphicFrameMk id="47" creationId="{625C959F-45E5-29DE-2341-10C82FCC91E9}"/>
          </ac:graphicFrameMkLst>
        </pc:graphicFrameChg>
        <pc:graphicFrameChg chg="del mod topLvl modGraphic">
          <ac:chgData name="DING, Wenlong" userId="2462c282-915a-45d3-817d-b87203e0e2e0" providerId="ADAL" clId="{5D9E8CCF-4134-8C46-86A4-48224424FD0F}" dt="2023-04-13T12:06:13.620" v="2676" actId="478"/>
          <ac:graphicFrameMkLst>
            <pc:docMk/>
            <pc:sldMk cId="1486105223" sldId="285"/>
            <ac:graphicFrameMk id="48" creationId="{44667F3A-F733-A7D9-D7D8-1AAF95C28079}"/>
          </ac:graphicFrameMkLst>
        </pc:graphicFrameChg>
        <pc:graphicFrameChg chg="del">
          <ac:chgData name="DING, Wenlong" userId="2462c282-915a-45d3-817d-b87203e0e2e0" providerId="ADAL" clId="{5D9E8CCF-4134-8C46-86A4-48224424FD0F}" dt="2023-04-13T11:55:40.238" v="2574" actId="478"/>
          <ac:graphicFrameMkLst>
            <pc:docMk/>
            <pc:sldMk cId="1486105223" sldId="285"/>
            <ac:graphicFrameMk id="49" creationId="{49F283CF-4D07-4B85-7D97-89B7F40CA34A}"/>
          </ac:graphicFrameMkLst>
        </pc:graphicFrameChg>
        <pc:graphicFrameChg chg="del">
          <ac:chgData name="DING, Wenlong" userId="2462c282-915a-45d3-817d-b87203e0e2e0" providerId="ADAL" clId="{5D9E8CCF-4134-8C46-86A4-48224424FD0F}" dt="2023-04-13T11:55:40.238" v="2574" actId="478"/>
          <ac:graphicFrameMkLst>
            <pc:docMk/>
            <pc:sldMk cId="1486105223" sldId="285"/>
            <ac:graphicFrameMk id="50" creationId="{95A76F5B-8322-C1FD-BF20-34925E6A26CD}"/>
          </ac:graphicFrameMkLst>
        </pc:graphicFrameChg>
        <pc:graphicFrameChg chg="mod topLvl modGraphic">
          <ac:chgData name="DING, Wenlong" userId="2462c282-915a-45d3-817d-b87203e0e2e0" providerId="ADAL" clId="{5D9E8CCF-4134-8C46-86A4-48224424FD0F}" dt="2023-04-13T11:59:50.121" v="2614" actId="255"/>
          <ac:graphicFrameMkLst>
            <pc:docMk/>
            <pc:sldMk cId="1486105223" sldId="285"/>
            <ac:graphicFrameMk id="86" creationId="{00000000-0000-0000-0000-000000000000}"/>
          </ac:graphicFrameMkLst>
        </pc:graphicFrameChg>
        <pc:picChg chg="mod topLvl">
          <ac:chgData name="DING, Wenlong" userId="2462c282-915a-45d3-817d-b87203e0e2e0" providerId="ADAL" clId="{5D9E8CCF-4134-8C46-86A4-48224424FD0F}" dt="2023-04-13T11:58:55.725" v="2602" actId="1076"/>
          <ac:picMkLst>
            <pc:docMk/>
            <pc:sldMk cId="1486105223" sldId="285"/>
            <ac:picMk id="27" creationId="{866755EB-072E-4F0D-DFF9-4CB0F9D165A2}"/>
          </ac:picMkLst>
        </pc:picChg>
        <pc:picChg chg="mod topLvl">
          <ac:chgData name="DING, Wenlong" userId="2462c282-915a-45d3-817d-b87203e0e2e0" providerId="ADAL" clId="{5D9E8CCF-4134-8C46-86A4-48224424FD0F}" dt="2023-04-13T11:58:55.725" v="2602" actId="1076"/>
          <ac:picMkLst>
            <pc:docMk/>
            <pc:sldMk cId="1486105223" sldId="285"/>
            <ac:picMk id="34" creationId="{226E0FBF-1609-C576-813F-38243D797B54}"/>
          </ac:picMkLst>
        </pc:picChg>
        <pc:picChg chg="del">
          <ac:chgData name="DING, Wenlong" userId="2462c282-915a-45d3-817d-b87203e0e2e0" providerId="ADAL" clId="{5D9E8CCF-4134-8C46-86A4-48224424FD0F}" dt="2023-04-13T11:55:40.238" v="2574" actId="478"/>
          <ac:picMkLst>
            <pc:docMk/>
            <pc:sldMk cId="1486105223" sldId="285"/>
            <ac:picMk id="40" creationId="{E0BA8627-0B1D-2C1E-802D-86C4610B41B7}"/>
          </ac:picMkLst>
        </pc:picChg>
        <pc:picChg chg="mod topLvl">
          <ac:chgData name="DING, Wenlong" userId="2462c282-915a-45d3-817d-b87203e0e2e0" providerId="ADAL" clId="{5D9E8CCF-4134-8C46-86A4-48224424FD0F}" dt="2023-04-13T11:58:55.725" v="2602" actId="1076"/>
          <ac:picMkLst>
            <pc:docMk/>
            <pc:sldMk cId="1486105223" sldId="285"/>
            <ac:picMk id="84" creationId="{00000000-0000-0000-0000-000000000000}"/>
          </ac:picMkLst>
        </pc:picChg>
      </pc:sldChg>
      <pc:sldChg chg="addSp delSp modSp add del mod">
        <pc:chgData name="DING, Wenlong" userId="2462c282-915a-45d3-817d-b87203e0e2e0" providerId="ADAL" clId="{5D9E8CCF-4134-8C46-86A4-48224424FD0F}" dt="2023-04-13T11:28:59.017" v="2501" actId="2696"/>
        <pc:sldMkLst>
          <pc:docMk/>
          <pc:sldMk cId="1863590560" sldId="285"/>
        </pc:sldMkLst>
        <pc:spChg chg="del">
          <ac:chgData name="DING, Wenlong" userId="2462c282-915a-45d3-817d-b87203e0e2e0" providerId="ADAL" clId="{5D9E8CCF-4134-8C46-86A4-48224424FD0F}" dt="2023-04-13T10:51:32.282" v="2127" actId="478"/>
          <ac:spMkLst>
            <pc:docMk/>
            <pc:sldMk cId="1863590560" sldId="285"/>
            <ac:spMk id="3" creationId="{5C461B64-2ECC-01DB-2098-1829F77DE978}"/>
          </ac:spMkLst>
        </pc:spChg>
        <pc:spChg chg="add del mod">
          <ac:chgData name="DING, Wenlong" userId="2462c282-915a-45d3-817d-b87203e0e2e0" providerId="ADAL" clId="{5D9E8CCF-4134-8C46-86A4-48224424FD0F}" dt="2023-04-13T10:51:20.497" v="2124" actId="478"/>
          <ac:spMkLst>
            <pc:docMk/>
            <pc:sldMk cId="1863590560" sldId="285"/>
            <ac:spMk id="4" creationId="{ED6F0F7A-08BA-7E5B-141E-5409EF335C52}"/>
          </ac:spMkLst>
        </pc:spChg>
        <pc:spChg chg="add mod">
          <ac:chgData name="DING, Wenlong" userId="2462c282-915a-45d3-817d-b87203e0e2e0" providerId="ADAL" clId="{5D9E8CCF-4134-8C46-86A4-48224424FD0F}" dt="2023-04-13T10:51:24.943" v="2125"/>
          <ac:spMkLst>
            <pc:docMk/>
            <pc:sldMk cId="1863590560" sldId="285"/>
            <ac:spMk id="5" creationId="{D1A8B3F1-AD62-FAA7-725B-B04816C17F9B}"/>
          </ac:spMkLst>
        </pc:spChg>
        <pc:spChg chg="del">
          <ac:chgData name="DING, Wenlong" userId="2462c282-915a-45d3-817d-b87203e0e2e0" providerId="ADAL" clId="{5D9E8CCF-4134-8C46-86A4-48224424FD0F}" dt="2023-04-13T10:51:29.141" v="2126" actId="478"/>
          <ac:spMkLst>
            <pc:docMk/>
            <pc:sldMk cId="1863590560" sldId="285"/>
            <ac:spMk id="6" creationId="{DBDB495C-4A97-E6EC-72D9-515FBBB0B1F2}"/>
          </ac:spMkLst>
        </pc:spChg>
        <pc:spChg chg="del">
          <ac:chgData name="DING, Wenlong" userId="2462c282-915a-45d3-817d-b87203e0e2e0" providerId="ADAL" clId="{5D9E8CCF-4134-8C46-86A4-48224424FD0F}" dt="2023-04-13T10:51:11.556" v="2121" actId="478"/>
          <ac:spMkLst>
            <pc:docMk/>
            <pc:sldMk cId="1863590560" sldId="285"/>
            <ac:spMk id="9" creationId="{D8C5C662-0645-E098-29EB-0E510D400D26}"/>
          </ac:spMkLst>
        </pc:spChg>
        <pc:spChg chg="add mod">
          <ac:chgData name="DING, Wenlong" userId="2462c282-915a-45d3-817d-b87203e0e2e0" providerId="ADAL" clId="{5D9E8CCF-4134-8C46-86A4-48224424FD0F}" dt="2023-04-13T11:00:28.439" v="2202" actId="1076"/>
          <ac:spMkLst>
            <pc:docMk/>
            <pc:sldMk cId="1863590560" sldId="285"/>
            <ac:spMk id="10" creationId="{BE960388-88EE-735E-BA3C-B1D79894C336}"/>
          </ac:spMkLst>
        </pc:spChg>
        <pc:spChg chg="add del mod">
          <ac:chgData name="DING, Wenlong" userId="2462c282-915a-45d3-817d-b87203e0e2e0" providerId="ADAL" clId="{5D9E8CCF-4134-8C46-86A4-48224424FD0F}" dt="2023-04-13T11:12:33.038" v="2455" actId="478"/>
          <ac:spMkLst>
            <pc:docMk/>
            <pc:sldMk cId="1863590560" sldId="285"/>
            <ac:spMk id="11" creationId="{801321AA-43D1-2495-9F26-80D1AA1228E3}"/>
          </ac:spMkLst>
        </pc:spChg>
        <pc:spChg chg="del">
          <ac:chgData name="DING, Wenlong" userId="2462c282-915a-45d3-817d-b87203e0e2e0" providerId="ADAL" clId="{5D9E8CCF-4134-8C46-86A4-48224424FD0F}" dt="2023-04-13T10:51:15.211" v="2122" actId="478"/>
          <ac:spMkLst>
            <pc:docMk/>
            <pc:sldMk cId="1863590560" sldId="285"/>
            <ac:spMk id="67" creationId="{00000000-0000-0000-0000-000000000000}"/>
          </ac:spMkLst>
        </pc:spChg>
        <pc:graphicFrameChg chg="del">
          <ac:chgData name="DING, Wenlong" userId="2462c282-915a-45d3-817d-b87203e0e2e0" providerId="ADAL" clId="{5D9E8CCF-4134-8C46-86A4-48224424FD0F}" dt="2023-04-13T10:51:08.333" v="2120" actId="478"/>
          <ac:graphicFrameMkLst>
            <pc:docMk/>
            <pc:sldMk cId="1863590560" sldId="285"/>
            <ac:graphicFrameMk id="7" creationId="{5EB15423-52CF-6624-16F1-6E14953CDDB3}"/>
          </ac:graphicFrameMkLst>
        </pc:graphicFrameChg>
        <pc:graphicFrameChg chg="add mod modGraphic">
          <ac:chgData name="DING, Wenlong" userId="2462c282-915a-45d3-817d-b87203e0e2e0" providerId="ADAL" clId="{5D9E8CCF-4134-8C46-86A4-48224424FD0F}" dt="2023-04-13T11:12:54.302" v="2458" actId="1076"/>
          <ac:graphicFrameMkLst>
            <pc:docMk/>
            <pc:sldMk cId="1863590560" sldId="285"/>
            <ac:graphicFrameMk id="12" creationId="{9BD35518-BE8C-2C87-D88F-5611B1E3D82A}"/>
          </ac:graphicFrameMkLst>
        </pc:graphicFrameChg>
        <pc:picChg chg="mod">
          <ac:chgData name="DING, Wenlong" userId="2462c282-915a-45d3-817d-b87203e0e2e0" providerId="ADAL" clId="{5D9E8CCF-4134-8C46-86A4-48224424FD0F}" dt="2023-04-13T10:58:44.947" v="2150" actId="1076"/>
          <ac:picMkLst>
            <pc:docMk/>
            <pc:sldMk cId="1863590560" sldId="285"/>
            <ac:picMk id="8" creationId="{E7890EF7-9E0F-B583-BB74-FA5DBEAB98CD}"/>
          </ac:picMkLst>
        </pc:picChg>
      </pc:sldChg>
      <pc:sldChg chg="addSp delSp modSp add del mod">
        <pc:chgData name="DING, Wenlong" userId="2462c282-915a-45d3-817d-b87203e0e2e0" providerId="ADAL" clId="{5D9E8CCF-4134-8C46-86A4-48224424FD0F}" dt="2023-04-13T11:29:02.627" v="2502" actId="2696"/>
        <pc:sldMkLst>
          <pc:docMk/>
          <pc:sldMk cId="820859621" sldId="286"/>
        </pc:sldMkLst>
        <pc:spChg chg="add mod">
          <ac:chgData name="DING, Wenlong" userId="2462c282-915a-45d3-817d-b87203e0e2e0" providerId="ADAL" clId="{5D9E8CCF-4134-8C46-86A4-48224424FD0F}" dt="2023-04-13T11:19:20.306" v="2500" actId="1076"/>
          <ac:spMkLst>
            <pc:docMk/>
            <pc:sldMk cId="820859621" sldId="286"/>
            <ac:spMk id="3" creationId="{A4933374-68D1-204C-E404-EB8408EFA198}"/>
          </ac:spMkLst>
        </pc:spChg>
        <pc:spChg chg="add del mod">
          <ac:chgData name="DING, Wenlong" userId="2462c282-915a-45d3-817d-b87203e0e2e0" providerId="ADAL" clId="{5D9E8CCF-4134-8C46-86A4-48224424FD0F}" dt="2023-04-13T11:19:14.525" v="2499" actId="478"/>
          <ac:spMkLst>
            <pc:docMk/>
            <pc:sldMk cId="820859621" sldId="286"/>
            <ac:spMk id="4" creationId="{E2C60250-C3F0-A064-B0FF-2888658DD2B7}"/>
          </ac:spMkLst>
        </pc:spChg>
      </pc:sldChg>
      <pc:sldChg chg="addSp delSp modSp add mod">
        <pc:chgData name="DING, Wenlong" userId="2462c282-915a-45d3-817d-b87203e0e2e0" providerId="ADAL" clId="{5D9E8CCF-4134-8C46-86A4-48224424FD0F}" dt="2023-04-14T13:59:05.912" v="2978" actId="1076"/>
        <pc:sldMkLst>
          <pc:docMk/>
          <pc:sldMk cId="922675022" sldId="286"/>
        </pc:sldMkLst>
        <pc:spChg chg="add mod">
          <ac:chgData name="DING, Wenlong" userId="2462c282-915a-45d3-817d-b87203e0e2e0" providerId="ADAL" clId="{5D9E8CCF-4134-8C46-86A4-48224424FD0F}" dt="2023-04-13T12:47:33.302" v="2724" actId="1076"/>
          <ac:spMkLst>
            <pc:docMk/>
            <pc:sldMk cId="922675022" sldId="286"/>
            <ac:spMk id="4" creationId="{E504D0EB-F67F-8559-CBD7-BCB123A1155E}"/>
          </ac:spMkLst>
        </pc:spChg>
        <pc:spChg chg="del">
          <ac:chgData name="DING, Wenlong" userId="2462c282-915a-45d3-817d-b87203e0e2e0" providerId="ADAL" clId="{5D9E8CCF-4134-8C46-86A4-48224424FD0F}" dt="2023-04-13T12:46:54.243" v="2715" actId="478"/>
          <ac:spMkLst>
            <pc:docMk/>
            <pc:sldMk cId="922675022" sldId="286"/>
            <ac:spMk id="14" creationId="{00EBFE64-F6C4-2F9F-2C7B-D9BA3E62DFCE}"/>
          </ac:spMkLst>
        </pc:spChg>
        <pc:picChg chg="add del mod">
          <ac:chgData name="DING, Wenlong" userId="2462c282-915a-45d3-817d-b87203e0e2e0" providerId="ADAL" clId="{5D9E8CCF-4134-8C46-86A4-48224424FD0F}" dt="2023-04-14T13:58:47.241" v="2973" actId="478"/>
          <ac:picMkLst>
            <pc:docMk/>
            <pc:sldMk cId="922675022" sldId="286"/>
            <ac:picMk id="2" creationId="{CB39128E-0EE8-96DF-BE34-9E609C025235}"/>
          </ac:picMkLst>
        </pc:picChg>
        <pc:picChg chg="add mod">
          <ac:chgData name="DING, Wenlong" userId="2462c282-915a-45d3-817d-b87203e0e2e0" providerId="ADAL" clId="{5D9E8CCF-4134-8C46-86A4-48224424FD0F}" dt="2023-04-14T13:59:05.912" v="2978" actId="1076"/>
          <ac:picMkLst>
            <pc:docMk/>
            <pc:sldMk cId="922675022" sldId="286"/>
            <ac:picMk id="3" creationId="{3C8FF365-345F-5AB5-AA77-1D277B7346D9}"/>
          </ac:picMkLst>
        </pc:picChg>
        <pc:picChg chg="del">
          <ac:chgData name="DING, Wenlong" userId="2462c282-915a-45d3-817d-b87203e0e2e0" providerId="ADAL" clId="{5D9E8CCF-4134-8C46-86A4-48224424FD0F}" dt="2023-04-13T12:46:54.243" v="2715" actId="478"/>
          <ac:picMkLst>
            <pc:docMk/>
            <pc:sldMk cId="922675022" sldId="286"/>
            <ac:picMk id="12" creationId="{50757896-0592-C360-C80F-291B2205C535}"/>
          </ac:picMkLst>
        </pc:picChg>
      </pc:sldChg>
      <pc:sldChg chg="delSp add del mod">
        <pc:chgData name="DING, Wenlong" userId="2462c282-915a-45d3-817d-b87203e0e2e0" providerId="ADAL" clId="{5D9E8CCF-4134-8C46-86A4-48224424FD0F}" dt="2023-04-13T12:06:17.938" v="2678" actId="2696"/>
        <pc:sldMkLst>
          <pc:docMk/>
          <pc:sldMk cId="2906400452" sldId="286"/>
        </pc:sldMkLst>
        <pc:spChg chg="del">
          <ac:chgData name="DING, Wenlong" userId="2462c282-915a-45d3-817d-b87203e0e2e0" providerId="ADAL" clId="{5D9E8CCF-4134-8C46-86A4-48224424FD0F}" dt="2023-04-13T11:55:48.951" v="2575" actId="478"/>
          <ac:spMkLst>
            <pc:docMk/>
            <pc:sldMk cId="2906400452" sldId="286"/>
            <ac:spMk id="8" creationId="{CAE04416-4C3F-64D8-2929-3B5036E59A88}"/>
          </ac:spMkLst>
        </pc:spChg>
        <pc:graphicFrameChg chg="del">
          <ac:chgData name="DING, Wenlong" userId="2462c282-915a-45d3-817d-b87203e0e2e0" providerId="ADAL" clId="{5D9E8CCF-4134-8C46-86A4-48224424FD0F}" dt="2023-04-13T11:55:48.951" v="2575" actId="478"/>
          <ac:graphicFrameMkLst>
            <pc:docMk/>
            <pc:sldMk cId="2906400452" sldId="286"/>
            <ac:graphicFrameMk id="9" creationId="{39939214-1B30-42CA-41D8-86E4921E643F}"/>
          </ac:graphicFrameMkLst>
        </pc:graphicFrameChg>
        <pc:graphicFrameChg chg="del">
          <ac:chgData name="DING, Wenlong" userId="2462c282-915a-45d3-817d-b87203e0e2e0" providerId="ADAL" clId="{5D9E8CCF-4134-8C46-86A4-48224424FD0F}" dt="2023-04-13T11:55:48.951" v="2575" actId="478"/>
          <ac:graphicFrameMkLst>
            <pc:docMk/>
            <pc:sldMk cId="2906400452" sldId="286"/>
            <ac:graphicFrameMk id="10" creationId="{57395A4E-1256-CC2F-3681-8A2832901D9D}"/>
          </ac:graphicFrameMkLst>
        </pc:graphicFrameChg>
        <pc:graphicFrameChg chg="del">
          <ac:chgData name="DING, Wenlong" userId="2462c282-915a-45d3-817d-b87203e0e2e0" providerId="ADAL" clId="{5D9E8CCF-4134-8C46-86A4-48224424FD0F}" dt="2023-04-13T11:55:48.951" v="2575" actId="478"/>
          <ac:graphicFrameMkLst>
            <pc:docMk/>
            <pc:sldMk cId="2906400452" sldId="286"/>
            <ac:graphicFrameMk id="86" creationId="{00000000-0000-0000-0000-000000000000}"/>
          </ac:graphicFrameMkLst>
        </pc:graphicFrameChg>
        <pc:picChg chg="del">
          <ac:chgData name="DING, Wenlong" userId="2462c282-915a-45d3-817d-b87203e0e2e0" providerId="ADAL" clId="{5D9E8CCF-4134-8C46-86A4-48224424FD0F}" dt="2023-04-13T11:55:48.951" v="2575" actId="478"/>
          <ac:picMkLst>
            <pc:docMk/>
            <pc:sldMk cId="2906400452" sldId="286"/>
            <ac:picMk id="84" creationId="{00000000-0000-0000-0000-000000000000}"/>
          </ac:picMkLst>
        </pc:picChg>
      </pc:sldChg>
      <pc:sldChg chg="addSp modSp add del mod">
        <pc:chgData name="DING, Wenlong" userId="2462c282-915a-45d3-817d-b87203e0e2e0" providerId="ADAL" clId="{5D9E8CCF-4134-8C46-86A4-48224424FD0F}" dt="2023-04-13T12:37:45.214" v="2709" actId="2696"/>
        <pc:sldMkLst>
          <pc:docMk/>
          <pc:sldMk cId="3333264055" sldId="287"/>
        </pc:sldMkLst>
        <pc:spChg chg="add mod">
          <ac:chgData name="DING, Wenlong" userId="2462c282-915a-45d3-817d-b87203e0e2e0" providerId="ADAL" clId="{5D9E8CCF-4134-8C46-86A4-48224424FD0F}" dt="2023-04-13T12:07:26.714" v="2684" actId="1076"/>
          <ac:spMkLst>
            <pc:docMk/>
            <pc:sldMk cId="3333264055" sldId="287"/>
            <ac:spMk id="2" creationId="{4C269C06-05FF-E298-107B-25B2376354D2}"/>
          </ac:spMkLst>
        </pc:spChg>
        <pc:spChg chg="add mod">
          <ac:chgData name="DING, Wenlong" userId="2462c282-915a-45d3-817d-b87203e0e2e0" providerId="ADAL" clId="{5D9E8CCF-4134-8C46-86A4-48224424FD0F}" dt="2023-04-13T12:08:12.691" v="2697" actId="20577"/>
          <ac:spMkLst>
            <pc:docMk/>
            <pc:sldMk cId="3333264055" sldId="287"/>
            <ac:spMk id="5" creationId="{B2C3C421-CFBD-DC36-BC0F-74F2088CDED8}"/>
          </ac:spMkLst>
        </pc:spChg>
        <pc:graphicFrameChg chg="mod">
          <ac:chgData name="DING, Wenlong" userId="2462c282-915a-45d3-817d-b87203e0e2e0" providerId="ADAL" clId="{5D9E8CCF-4134-8C46-86A4-48224424FD0F}" dt="2023-04-13T12:07:34.390" v="2685"/>
          <ac:graphicFrameMkLst>
            <pc:docMk/>
            <pc:sldMk cId="3333264055" sldId="287"/>
            <ac:graphicFrameMk id="10" creationId="{57395A4E-1256-CC2F-3681-8A2832901D9D}"/>
          </ac:graphicFrameMkLst>
        </pc:graphicFrameChg>
      </pc:sldChg>
      <pc:sldChg chg="addSp delSp modSp add mod">
        <pc:chgData name="DING, Wenlong" userId="2462c282-915a-45d3-817d-b87203e0e2e0" providerId="ADAL" clId="{5D9E8CCF-4134-8C46-86A4-48224424FD0F}" dt="2023-04-13T12:48:04.112" v="2732" actId="1076"/>
        <pc:sldMkLst>
          <pc:docMk/>
          <pc:sldMk cId="4093359681" sldId="287"/>
        </pc:sldMkLst>
        <pc:picChg chg="del">
          <ac:chgData name="DING, Wenlong" userId="2462c282-915a-45d3-817d-b87203e0e2e0" providerId="ADAL" clId="{5D9E8CCF-4134-8C46-86A4-48224424FD0F}" dt="2023-04-13T12:47:42.707" v="2727" actId="478"/>
          <ac:picMkLst>
            <pc:docMk/>
            <pc:sldMk cId="4093359681" sldId="287"/>
            <ac:picMk id="2" creationId="{CB39128E-0EE8-96DF-BE34-9E609C025235}"/>
          </ac:picMkLst>
        </pc:picChg>
        <pc:picChg chg="add mod">
          <ac:chgData name="DING, Wenlong" userId="2462c282-915a-45d3-817d-b87203e0e2e0" providerId="ADAL" clId="{5D9E8CCF-4134-8C46-86A4-48224424FD0F}" dt="2023-04-13T12:48:04.112" v="2732" actId="1076"/>
          <ac:picMkLst>
            <pc:docMk/>
            <pc:sldMk cId="4093359681" sldId="287"/>
            <ac:picMk id="3" creationId="{F9965F07-D2EB-8794-4F1E-73677F2857B5}"/>
          </ac:picMkLst>
        </pc:picChg>
      </pc:sldChg>
      <pc:sldChg chg="addSp delSp modSp add mod">
        <pc:chgData name="DING, Wenlong" userId="2462c282-915a-45d3-817d-b87203e0e2e0" providerId="ADAL" clId="{5D9E8CCF-4134-8C46-86A4-48224424FD0F}" dt="2023-04-13T12:48:36.705" v="2739" actId="1076"/>
        <pc:sldMkLst>
          <pc:docMk/>
          <pc:sldMk cId="4263844469" sldId="288"/>
        </pc:sldMkLst>
        <pc:picChg chg="add mod">
          <ac:chgData name="DING, Wenlong" userId="2462c282-915a-45d3-817d-b87203e0e2e0" providerId="ADAL" clId="{5D9E8CCF-4134-8C46-86A4-48224424FD0F}" dt="2023-04-13T12:48:36.705" v="2739" actId="1076"/>
          <ac:picMkLst>
            <pc:docMk/>
            <pc:sldMk cId="4263844469" sldId="288"/>
            <ac:picMk id="2" creationId="{AE25414A-20C8-94A2-8513-82D25BE0F1C7}"/>
          </ac:picMkLst>
        </pc:picChg>
        <pc:picChg chg="del">
          <ac:chgData name="DING, Wenlong" userId="2462c282-915a-45d3-817d-b87203e0e2e0" providerId="ADAL" clId="{5D9E8CCF-4134-8C46-86A4-48224424FD0F}" dt="2023-04-13T12:48:15.169" v="2734" actId="478"/>
          <ac:picMkLst>
            <pc:docMk/>
            <pc:sldMk cId="4263844469" sldId="288"/>
            <ac:picMk id="3" creationId="{F9965F07-D2EB-8794-4F1E-73677F2857B5}"/>
          </ac:picMkLst>
        </pc:picChg>
      </pc:sldChg>
      <pc:sldMasterChg chg="addSldLayout delSldLayout">
        <pc:chgData name="DING, Wenlong" userId="2462c282-915a-45d3-817d-b87203e0e2e0" providerId="ADAL" clId="{5D9E8CCF-4134-8C46-86A4-48224424FD0F}" dt="2023-04-13T12:46:56.669" v="2717" actId="2696"/>
        <pc:sldMasterMkLst>
          <pc:docMk/>
          <pc:sldMasterMk cId="0" sldId="2147483659"/>
        </pc:sldMasterMkLst>
        <pc:sldLayoutChg chg="add del">
          <pc:chgData name="DING, Wenlong" userId="2462c282-915a-45d3-817d-b87203e0e2e0" providerId="ADAL" clId="{5D9E8CCF-4134-8C46-86A4-48224424FD0F}" dt="2023-04-13T12:46:56.669" v="2717" actId="2696"/>
          <pc:sldLayoutMkLst>
            <pc:docMk/>
            <pc:sldMasterMk cId="0" sldId="2147483659"/>
            <pc:sldLayoutMk cId="0" sldId="2147483651"/>
          </pc:sldLayoutMkLst>
        </pc:sldLayoutChg>
      </pc:sldMasterChg>
    </pc:docChg>
  </pc:docChgLst>
  <pc:docChgLst>
    <pc:chgData name="DING, Wenlong" userId="2462c282-915a-45d3-817d-b87203e0e2e0" providerId="ADAL" clId="{2CDD1876-28DB-B948-ACF9-F9A2A6DDAF5B}"/>
    <pc:docChg chg="undo custSel addSld delSld modSld sldOrd">
      <pc:chgData name="DING, Wenlong" userId="2462c282-915a-45d3-817d-b87203e0e2e0" providerId="ADAL" clId="{2CDD1876-28DB-B948-ACF9-F9A2A6DDAF5B}" dt="2023-11-21T14:00:25.679" v="2658" actId="20577"/>
      <pc:docMkLst>
        <pc:docMk/>
      </pc:docMkLst>
      <pc:sldChg chg="modSp mod">
        <pc:chgData name="DING, Wenlong" userId="2462c282-915a-45d3-817d-b87203e0e2e0" providerId="ADAL" clId="{2CDD1876-28DB-B948-ACF9-F9A2A6DDAF5B}" dt="2023-11-20T05:18:15.080" v="1" actId="20577"/>
        <pc:sldMkLst>
          <pc:docMk/>
          <pc:sldMk cId="0" sldId="256"/>
        </pc:sldMkLst>
        <pc:spChg chg="mod">
          <ac:chgData name="DING, Wenlong" userId="2462c282-915a-45d3-817d-b87203e0e2e0" providerId="ADAL" clId="{2CDD1876-28DB-B948-ACF9-F9A2A6DDAF5B}" dt="2023-11-20T05:18:15.080" v="1" actId="20577"/>
          <ac:spMkLst>
            <pc:docMk/>
            <pc:sldMk cId="0" sldId="256"/>
            <ac:spMk id="55" creationId="{00000000-0000-0000-0000-000000000000}"/>
          </ac:spMkLst>
        </pc:spChg>
      </pc:sldChg>
      <pc:sldChg chg="delSp modSp mod">
        <pc:chgData name="DING, Wenlong" userId="2462c282-915a-45d3-817d-b87203e0e2e0" providerId="ADAL" clId="{2CDD1876-28DB-B948-ACF9-F9A2A6DDAF5B}" dt="2023-11-21T13:23:20.186" v="2591" actId="20577"/>
        <pc:sldMkLst>
          <pc:docMk/>
          <pc:sldMk cId="0" sldId="257"/>
        </pc:sldMkLst>
        <pc:spChg chg="del">
          <ac:chgData name="DING, Wenlong" userId="2462c282-915a-45d3-817d-b87203e0e2e0" providerId="ADAL" clId="{2CDD1876-28DB-B948-ACF9-F9A2A6DDAF5B}" dt="2023-11-20T05:21:01.871" v="56" actId="478"/>
          <ac:spMkLst>
            <pc:docMk/>
            <pc:sldMk cId="0" sldId="257"/>
            <ac:spMk id="2" creationId="{1E41E757-C1A7-EBC3-D77F-6FFC07A69FE4}"/>
          </ac:spMkLst>
        </pc:spChg>
        <pc:spChg chg="del">
          <ac:chgData name="DING, Wenlong" userId="2462c282-915a-45d3-817d-b87203e0e2e0" providerId="ADAL" clId="{2CDD1876-28DB-B948-ACF9-F9A2A6DDAF5B}" dt="2023-11-20T05:21:04.592" v="57" actId="478"/>
          <ac:spMkLst>
            <pc:docMk/>
            <pc:sldMk cId="0" sldId="257"/>
            <ac:spMk id="6" creationId="{521354A8-472A-902E-A4DC-C661FF9A4C3B}"/>
          </ac:spMkLst>
        </pc:spChg>
        <pc:spChg chg="mod">
          <ac:chgData name="DING, Wenlong" userId="2462c282-915a-45d3-817d-b87203e0e2e0" providerId="ADAL" clId="{2CDD1876-28DB-B948-ACF9-F9A2A6DDAF5B}" dt="2023-11-20T05:25:31.674" v="335" actId="1076"/>
          <ac:spMkLst>
            <pc:docMk/>
            <pc:sldMk cId="0" sldId="257"/>
            <ac:spMk id="7" creationId="{F8860281-C070-187F-D59C-E4D76CDF6146}"/>
          </ac:spMkLst>
        </pc:spChg>
        <pc:spChg chg="mod">
          <ac:chgData name="DING, Wenlong" userId="2462c282-915a-45d3-817d-b87203e0e2e0" providerId="ADAL" clId="{2CDD1876-28DB-B948-ACF9-F9A2A6DDAF5B}" dt="2023-11-20T05:18:27.223" v="24" actId="20577"/>
          <ac:spMkLst>
            <pc:docMk/>
            <pc:sldMk cId="0" sldId="257"/>
            <ac:spMk id="60" creationId="{00000000-0000-0000-0000-000000000000}"/>
          </ac:spMkLst>
        </pc:spChg>
        <pc:spChg chg="mod">
          <ac:chgData name="DING, Wenlong" userId="2462c282-915a-45d3-817d-b87203e0e2e0" providerId="ADAL" clId="{2CDD1876-28DB-B948-ACF9-F9A2A6DDAF5B}" dt="2023-11-21T13:23:20.186" v="2591" actId="20577"/>
          <ac:spMkLst>
            <pc:docMk/>
            <pc:sldMk cId="0" sldId="257"/>
            <ac:spMk id="61" creationId="{00000000-0000-0000-0000-000000000000}"/>
          </ac:spMkLst>
        </pc:spChg>
      </pc:sldChg>
      <pc:sldChg chg="addSp delSp modSp mod">
        <pc:chgData name="DING, Wenlong" userId="2462c282-915a-45d3-817d-b87203e0e2e0" providerId="ADAL" clId="{2CDD1876-28DB-B948-ACF9-F9A2A6DDAF5B}" dt="2023-11-21T13:49:16.270" v="2642" actId="20577"/>
        <pc:sldMkLst>
          <pc:docMk/>
          <pc:sldMk cId="0" sldId="258"/>
        </pc:sldMkLst>
        <pc:spChg chg="add mod">
          <ac:chgData name="DING, Wenlong" userId="2462c282-915a-45d3-817d-b87203e0e2e0" providerId="ADAL" clId="{2CDD1876-28DB-B948-ACF9-F9A2A6DDAF5B}" dt="2023-11-21T13:49:16.270" v="2642" actId="20577"/>
          <ac:spMkLst>
            <pc:docMk/>
            <pc:sldMk cId="0" sldId="258"/>
            <ac:spMk id="2" creationId="{844B64A7-521F-D840-0895-9559096877C6}"/>
          </ac:spMkLst>
        </pc:spChg>
        <pc:spChg chg="add del mod">
          <ac:chgData name="DING, Wenlong" userId="2462c282-915a-45d3-817d-b87203e0e2e0" providerId="ADAL" clId="{2CDD1876-28DB-B948-ACF9-F9A2A6DDAF5B}" dt="2023-11-21T12:48:59.903" v="2562" actId="478"/>
          <ac:spMkLst>
            <pc:docMk/>
            <pc:sldMk cId="0" sldId="258"/>
            <ac:spMk id="3" creationId="{62CF3E2B-0662-6A32-29E3-600788904D4D}"/>
          </ac:spMkLst>
        </pc:spChg>
        <pc:spChg chg="mod">
          <ac:chgData name="DING, Wenlong" userId="2462c282-915a-45d3-817d-b87203e0e2e0" providerId="ADAL" clId="{2CDD1876-28DB-B948-ACF9-F9A2A6DDAF5B}" dt="2023-11-20T09:50:26.606" v="819" actId="20577"/>
          <ac:spMkLst>
            <pc:docMk/>
            <pc:sldMk cId="0" sldId="258"/>
            <ac:spMk id="67" creationId="{00000000-0000-0000-0000-000000000000}"/>
          </ac:spMkLst>
        </pc:spChg>
        <pc:graphicFrameChg chg="del">
          <ac:chgData name="DING, Wenlong" userId="2462c282-915a-45d3-817d-b87203e0e2e0" providerId="ADAL" clId="{2CDD1876-28DB-B948-ACF9-F9A2A6DDAF5B}" dt="2023-11-20T05:26:02.534" v="367" actId="478"/>
          <ac:graphicFrameMkLst>
            <pc:docMk/>
            <pc:sldMk cId="0" sldId="258"/>
            <ac:graphicFrameMk id="4" creationId="{9557E897-EFE5-37E0-9DE3-D07E44ECCFC9}"/>
          </ac:graphicFrameMkLst>
        </pc:graphicFrameChg>
        <pc:picChg chg="add del mod">
          <ac:chgData name="DING, Wenlong" userId="2462c282-915a-45d3-817d-b87203e0e2e0" providerId="ADAL" clId="{2CDD1876-28DB-B948-ACF9-F9A2A6DDAF5B}" dt="2023-11-21T13:21:34.641" v="2568" actId="478"/>
          <ac:picMkLst>
            <pc:docMk/>
            <pc:sldMk cId="0" sldId="258"/>
            <ac:picMk id="4" creationId="{FD7A6FFD-6F05-C070-2C20-0FA0D1FF3B74}"/>
          </ac:picMkLst>
        </pc:picChg>
        <pc:picChg chg="add mod">
          <ac:chgData name="DING, Wenlong" userId="2462c282-915a-45d3-817d-b87203e0e2e0" providerId="ADAL" clId="{2CDD1876-28DB-B948-ACF9-F9A2A6DDAF5B}" dt="2023-11-21T13:21:47.290" v="2572" actId="1076"/>
          <ac:picMkLst>
            <pc:docMk/>
            <pc:sldMk cId="0" sldId="258"/>
            <ac:picMk id="5" creationId="{9AB02A15-4FD1-5F23-7703-F64D083F7D58}"/>
          </ac:picMkLst>
        </pc:picChg>
      </pc:sldChg>
      <pc:sldChg chg="addSp delSp modSp mod">
        <pc:chgData name="DING, Wenlong" userId="2462c282-915a-45d3-817d-b87203e0e2e0" providerId="ADAL" clId="{2CDD1876-28DB-B948-ACF9-F9A2A6DDAF5B}" dt="2023-11-20T08:53:27.794" v="699" actId="1076"/>
        <pc:sldMkLst>
          <pc:docMk/>
          <pc:sldMk cId="4188368259" sldId="275"/>
        </pc:sldMkLst>
        <pc:spChg chg="mod">
          <ac:chgData name="DING, Wenlong" userId="2462c282-915a-45d3-817d-b87203e0e2e0" providerId="ADAL" clId="{2CDD1876-28DB-B948-ACF9-F9A2A6DDAF5B}" dt="2023-11-20T08:53:27.794" v="699" actId="1076"/>
          <ac:spMkLst>
            <pc:docMk/>
            <pc:sldMk cId="4188368259" sldId="275"/>
            <ac:spMk id="3" creationId="{92E65FF1-8E66-306E-7899-F047D50C6A8B}"/>
          </ac:spMkLst>
        </pc:spChg>
        <pc:spChg chg="add mod">
          <ac:chgData name="DING, Wenlong" userId="2462c282-915a-45d3-817d-b87203e0e2e0" providerId="ADAL" clId="{2CDD1876-28DB-B948-ACF9-F9A2A6DDAF5B}" dt="2023-11-20T08:53:27.794" v="699" actId="1076"/>
          <ac:spMkLst>
            <pc:docMk/>
            <pc:sldMk cId="4188368259" sldId="275"/>
            <ac:spMk id="5" creationId="{789B1149-85BE-95B9-3B24-783B97B8D79F}"/>
          </ac:spMkLst>
        </pc:spChg>
        <pc:spChg chg="mod">
          <ac:chgData name="DING, Wenlong" userId="2462c282-915a-45d3-817d-b87203e0e2e0" providerId="ADAL" clId="{2CDD1876-28DB-B948-ACF9-F9A2A6DDAF5B}" dt="2023-11-20T05:30:54.482" v="382" actId="20577"/>
          <ac:spMkLst>
            <pc:docMk/>
            <pc:sldMk cId="4188368259" sldId="275"/>
            <ac:spMk id="67" creationId="{00000000-0000-0000-0000-000000000000}"/>
          </ac:spMkLst>
        </pc:spChg>
        <pc:picChg chg="add del mod">
          <ac:chgData name="DING, Wenlong" userId="2462c282-915a-45d3-817d-b87203e0e2e0" providerId="ADAL" clId="{2CDD1876-28DB-B948-ACF9-F9A2A6DDAF5B}" dt="2023-11-20T06:28:47.335" v="629" actId="478"/>
          <ac:picMkLst>
            <pc:docMk/>
            <pc:sldMk cId="4188368259" sldId="275"/>
            <ac:picMk id="2" creationId="{3B2197C7-3411-FAD3-325C-ACDF52B305BD}"/>
          </ac:picMkLst>
        </pc:picChg>
        <pc:picChg chg="add mod">
          <ac:chgData name="DING, Wenlong" userId="2462c282-915a-45d3-817d-b87203e0e2e0" providerId="ADAL" clId="{2CDD1876-28DB-B948-ACF9-F9A2A6DDAF5B}" dt="2023-11-20T08:53:27.794" v="699" actId="1076"/>
          <ac:picMkLst>
            <pc:docMk/>
            <pc:sldMk cId="4188368259" sldId="275"/>
            <ac:picMk id="2" creationId="{F8E3E2A1-78FA-0587-3B45-141C484C473D}"/>
          </ac:picMkLst>
        </pc:picChg>
        <pc:picChg chg="del">
          <ac:chgData name="DING, Wenlong" userId="2462c282-915a-45d3-817d-b87203e0e2e0" providerId="ADAL" clId="{2CDD1876-28DB-B948-ACF9-F9A2A6DDAF5B}" dt="2023-11-20T05:32:10.310" v="499" actId="478"/>
          <ac:picMkLst>
            <pc:docMk/>
            <pc:sldMk cId="4188368259" sldId="275"/>
            <ac:picMk id="4" creationId="{C3D85507-C8E1-C489-761A-79164E81D622}"/>
          </ac:picMkLst>
        </pc:picChg>
      </pc:sldChg>
      <pc:sldChg chg="del">
        <pc:chgData name="DING, Wenlong" userId="2462c282-915a-45d3-817d-b87203e0e2e0" providerId="ADAL" clId="{2CDD1876-28DB-B948-ACF9-F9A2A6DDAF5B}" dt="2023-11-20T05:32:07" v="498" actId="2696"/>
        <pc:sldMkLst>
          <pc:docMk/>
          <pc:sldMk cId="3655629286" sldId="276"/>
        </pc:sldMkLst>
      </pc:sldChg>
      <pc:sldChg chg="del">
        <pc:chgData name="DING, Wenlong" userId="2462c282-915a-45d3-817d-b87203e0e2e0" providerId="ADAL" clId="{2CDD1876-28DB-B948-ACF9-F9A2A6DDAF5B}" dt="2023-11-20T05:36:07.016" v="594" actId="2696"/>
        <pc:sldMkLst>
          <pc:docMk/>
          <pc:sldMk cId="417617620" sldId="277"/>
        </pc:sldMkLst>
      </pc:sldChg>
      <pc:sldChg chg="del">
        <pc:chgData name="DING, Wenlong" userId="2462c282-915a-45d3-817d-b87203e0e2e0" providerId="ADAL" clId="{2CDD1876-28DB-B948-ACF9-F9A2A6DDAF5B}" dt="2023-11-20T05:36:07.232" v="595" actId="2696"/>
        <pc:sldMkLst>
          <pc:docMk/>
          <pc:sldMk cId="2156317371" sldId="278"/>
        </pc:sldMkLst>
      </pc:sldChg>
      <pc:sldChg chg="del">
        <pc:chgData name="DING, Wenlong" userId="2462c282-915a-45d3-817d-b87203e0e2e0" providerId="ADAL" clId="{2CDD1876-28DB-B948-ACF9-F9A2A6DDAF5B}" dt="2023-11-20T05:36:07.780" v="596" actId="2696"/>
        <pc:sldMkLst>
          <pc:docMk/>
          <pc:sldMk cId="2684432229" sldId="279"/>
        </pc:sldMkLst>
      </pc:sldChg>
      <pc:sldChg chg="del">
        <pc:chgData name="DING, Wenlong" userId="2462c282-915a-45d3-817d-b87203e0e2e0" providerId="ADAL" clId="{2CDD1876-28DB-B948-ACF9-F9A2A6DDAF5B}" dt="2023-11-20T05:36:08.179" v="597" actId="2696"/>
        <pc:sldMkLst>
          <pc:docMk/>
          <pc:sldMk cId="3844427625" sldId="280"/>
        </pc:sldMkLst>
      </pc:sldChg>
      <pc:sldChg chg="addSp modSp add del mod">
        <pc:chgData name="DING, Wenlong" userId="2462c282-915a-45d3-817d-b87203e0e2e0" providerId="ADAL" clId="{2CDD1876-28DB-B948-ACF9-F9A2A6DDAF5B}" dt="2023-11-20T05:34:02.787" v="538" actId="2696"/>
        <pc:sldMkLst>
          <pc:docMk/>
          <pc:sldMk cId="3158096190" sldId="281"/>
        </pc:sldMkLst>
        <pc:spChg chg="add mod">
          <ac:chgData name="DING, Wenlong" userId="2462c282-915a-45d3-817d-b87203e0e2e0" providerId="ADAL" clId="{2CDD1876-28DB-B948-ACF9-F9A2A6DDAF5B}" dt="2023-11-20T05:33:44.906" v="535" actId="20577"/>
          <ac:spMkLst>
            <pc:docMk/>
            <pc:sldMk cId="3158096190" sldId="281"/>
            <ac:spMk id="2" creationId="{D7C77FBA-7D1D-E04E-4877-838C06AEFD55}"/>
          </ac:spMkLst>
        </pc:spChg>
        <pc:spChg chg="mod">
          <ac:chgData name="DING, Wenlong" userId="2462c282-915a-45d3-817d-b87203e0e2e0" providerId="ADAL" clId="{2CDD1876-28DB-B948-ACF9-F9A2A6DDAF5B}" dt="2023-11-20T05:33:30.818" v="529" actId="20577"/>
          <ac:spMkLst>
            <pc:docMk/>
            <pc:sldMk cId="3158096190" sldId="281"/>
            <ac:spMk id="3" creationId="{92E65FF1-8E66-306E-7899-F047D50C6A8B}"/>
          </ac:spMkLst>
        </pc:spChg>
        <pc:spChg chg="mod">
          <ac:chgData name="DING, Wenlong" userId="2462c282-915a-45d3-817d-b87203e0e2e0" providerId="ADAL" clId="{2CDD1876-28DB-B948-ACF9-F9A2A6DDAF5B}" dt="2023-11-20T05:33:14.181" v="526" actId="20577"/>
          <ac:spMkLst>
            <pc:docMk/>
            <pc:sldMk cId="3158096190" sldId="281"/>
            <ac:spMk id="67" creationId="{00000000-0000-0000-0000-000000000000}"/>
          </ac:spMkLst>
        </pc:spChg>
      </pc:sldChg>
      <pc:sldChg chg="addSp modSp add mod">
        <pc:chgData name="DING, Wenlong" userId="2462c282-915a-45d3-817d-b87203e0e2e0" providerId="ADAL" clId="{2CDD1876-28DB-B948-ACF9-F9A2A6DDAF5B}" dt="2023-11-20T10:17:41.603" v="1052" actId="14100"/>
        <pc:sldMkLst>
          <pc:docMk/>
          <pc:sldMk cId="3078507968" sldId="282"/>
        </pc:sldMkLst>
        <pc:spChg chg="add mod">
          <ac:chgData name="DING, Wenlong" userId="2462c282-915a-45d3-817d-b87203e0e2e0" providerId="ADAL" clId="{2CDD1876-28DB-B948-ACF9-F9A2A6DDAF5B}" dt="2023-11-20T08:53:46.122" v="702" actId="1076"/>
          <ac:spMkLst>
            <pc:docMk/>
            <pc:sldMk cId="3078507968" sldId="282"/>
            <ac:spMk id="2" creationId="{C2518180-B1DD-D817-2A1C-D8D64380E47B}"/>
          </ac:spMkLst>
        </pc:spChg>
        <pc:spChg chg="mod">
          <ac:chgData name="DING, Wenlong" userId="2462c282-915a-45d3-817d-b87203e0e2e0" providerId="ADAL" clId="{2CDD1876-28DB-B948-ACF9-F9A2A6DDAF5B}" dt="2023-11-20T08:53:46.122" v="702" actId="1076"/>
          <ac:spMkLst>
            <pc:docMk/>
            <pc:sldMk cId="3078507968" sldId="282"/>
            <ac:spMk id="3" creationId="{92E65FF1-8E66-306E-7899-F047D50C6A8B}"/>
          </ac:spMkLst>
        </pc:spChg>
        <pc:spChg chg="add mod">
          <ac:chgData name="DING, Wenlong" userId="2462c282-915a-45d3-817d-b87203e0e2e0" providerId="ADAL" clId="{2CDD1876-28DB-B948-ACF9-F9A2A6DDAF5B}" dt="2023-11-20T08:53:46.122" v="702" actId="1076"/>
          <ac:spMkLst>
            <pc:docMk/>
            <pc:sldMk cId="3078507968" sldId="282"/>
            <ac:spMk id="5" creationId="{9E7BE34E-2A34-8AC2-3DFC-4D940846BA26}"/>
          </ac:spMkLst>
        </pc:spChg>
        <pc:spChg chg="add mod">
          <ac:chgData name="DING, Wenlong" userId="2462c282-915a-45d3-817d-b87203e0e2e0" providerId="ADAL" clId="{2CDD1876-28DB-B948-ACF9-F9A2A6DDAF5B}" dt="2023-11-20T10:17:41.603" v="1052" actId="14100"/>
          <ac:spMkLst>
            <pc:docMk/>
            <pc:sldMk cId="3078507968" sldId="282"/>
            <ac:spMk id="7" creationId="{2D778A9D-7583-15FF-C9CE-23B40D4C6F90}"/>
          </ac:spMkLst>
        </pc:spChg>
        <pc:spChg chg="mod">
          <ac:chgData name="DING, Wenlong" userId="2462c282-915a-45d3-817d-b87203e0e2e0" providerId="ADAL" clId="{2CDD1876-28DB-B948-ACF9-F9A2A6DDAF5B}" dt="2023-11-20T05:34:11.853" v="553" actId="20577"/>
          <ac:spMkLst>
            <pc:docMk/>
            <pc:sldMk cId="3078507968" sldId="282"/>
            <ac:spMk id="67" creationId="{00000000-0000-0000-0000-000000000000}"/>
          </ac:spMkLst>
        </pc:spChg>
        <pc:picChg chg="add mod">
          <ac:chgData name="DING, Wenlong" userId="2462c282-915a-45d3-817d-b87203e0e2e0" providerId="ADAL" clId="{2CDD1876-28DB-B948-ACF9-F9A2A6DDAF5B}" dt="2023-11-20T08:53:46.122" v="702" actId="1076"/>
          <ac:picMkLst>
            <pc:docMk/>
            <pc:sldMk cId="3078507968" sldId="282"/>
            <ac:picMk id="4" creationId="{2217B574-7DFF-E883-9FF5-B35E69F17FE9}"/>
          </ac:picMkLst>
        </pc:picChg>
      </pc:sldChg>
      <pc:sldChg chg="addSp delSp modSp add mod">
        <pc:chgData name="DING, Wenlong" userId="2462c282-915a-45d3-817d-b87203e0e2e0" providerId="ADAL" clId="{2CDD1876-28DB-B948-ACF9-F9A2A6DDAF5B}" dt="2023-11-20T10:18:13.965" v="1065" actId="20577"/>
        <pc:sldMkLst>
          <pc:docMk/>
          <pc:sldMk cId="309673176" sldId="283"/>
        </pc:sldMkLst>
        <pc:spChg chg="del mod">
          <ac:chgData name="DING, Wenlong" userId="2462c282-915a-45d3-817d-b87203e0e2e0" providerId="ADAL" clId="{2CDD1876-28DB-B948-ACF9-F9A2A6DDAF5B}" dt="2023-11-20T05:35:56.578" v="593" actId="478"/>
          <ac:spMkLst>
            <pc:docMk/>
            <pc:sldMk cId="309673176" sldId="283"/>
            <ac:spMk id="2" creationId="{C2518180-B1DD-D817-2A1C-D8D64380E47B}"/>
          </ac:spMkLst>
        </pc:spChg>
        <pc:spChg chg="mod">
          <ac:chgData name="DING, Wenlong" userId="2462c282-915a-45d3-817d-b87203e0e2e0" providerId="ADAL" clId="{2CDD1876-28DB-B948-ACF9-F9A2A6DDAF5B}" dt="2023-11-20T08:55:51.759" v="718" actId="1076"/>
          <ac:spMkLst>
            <pc:docMk/>
            <pc:sldMk cId="309673176" sldId="283"/>
            <ac:spMk id="3" creationId="{92E65FF1-8E66-306E-7899-F047D50C6A8B}"/>
          </ac:spMkLst>
        </pc:spChg>
        <pc:spChg chg="add mod">
          <ac:chgData name="DING, Wenlong" userId="2462c282-915a-45d3-817d-b87203e0e2e0" providerId="ADAL" clId="{2CDD1876-28DB-B948-ACF9-F9A2A6DDAF5B}" dt="2023-11-20T10:18:13.965" v="1065" actId="20577"/>
          <ac:spMkLst>
            <pc:docMk/>
            <pc:sldMk cId="309673176" sldId="283"/>
            <ac:spMk id="6" creationId="{E36DADC6-E966-85EC-605A-DBB695B1E474}"/>
          </ac:spMkLst>
        </pc:spChg>
        <pc:spChg chg="add mod">
          <ac:chgData name="DING, Wenlong" userId="2462c282-915a-45d3-817d-b87203e0e2e0" providerId="ADAL" clId="{2CDD1876-28DB-B948-ACF9-F9A2A6DDAF5B}" dt="2023-11-20T08:56:06.135" v="721" actId="1076"/>
          <ac:spMkLst>
            <pc:docMk/>
            <pc:sldMk cId="309673176" sldId="283"/>
            <ac:spMk id="7" creationId="{7FDA3B08-54AF-5EB9-06DD-EEDEFBB30AD7}"/>
          </ac:spMkLst>
        </pc:spChg>
        <pc:spChg chg="mod">
          <ac:chgData name="DING, Wenlong" userId="2462c282-915a-45d3-817d-b87203e0e2e0" providerId="ADAL" clId="{2CDD1876-28DB-B948-ACF9-F9A2A6DDAF5B}" dt="2023-11-20T05:35:51.738" v="590" actId="20577"/>
          <ac:spMkLst>
            <pc:docMk/>
            <pc:sldMk cId="309673176" sldId="283"/>
            <ac:spMk id="67" creationId="{00000000-0000-0000-0000-000000000000}"/>
          </ac:spMkLst>
        </pc:spChg>
        <pc:graphicFrameChg chg="add del mod">
          <ac:chgData name="DING, Wenlong" userId="2462c282-915a-45d3-817d-b87203e0e2e0" providerId="ADAL" clId="{2CDD1876-28DB-B948-ACF9-F9A2A6DDAF5B}" dt="2023-11-20T05:35:05.007" v="573"/>
          <ac:graphicFrameMkLst>
            <pc:docMk/>
            <pc:sldMk cId="309673176" sldId="283"/>
            <ac:graphicFrameMk id="4" creationId="{134A50A2-973C-04F3-EC01-34C4D0C9295F}"/>
          </ac:graphicFrameMkLst>
        </pc:graphicFrameChg>
        <pc:picChg chg="add del mod">
          <ac:chgData name="DING, Wenlong" userId="2462c282-915a-45d3-817d-b87203e0e2e0" providerId="ADAL" clId="{2CDD1876-28DB-B948-ACF9-F9A2A6DDAF5B}" dt="2023-11-20T08:54:41.933" v="706" actId="478"/>
          <ac:picMkLst>
            <pc:docMk/>
            <pc:sldMk cId="309673176" sldId="283"/>
            <ac:picMk id="2" creationId="{F8B55EB5-86F2-D4C3-6EED-B2EC98A0F265}"/>
          </ac:picMkLst>
        </pc:picChg>
        <pc:picChg chg="add mod">
          <ac:chgData name="DING, Wenlong" userId="2462c282-915a-45d3-817d-b87203e0e2e0" providerId="ADAL" clId="{2CDD1876-28DB-B948-ACF9-F9A2A6DDAF5B}" dt="2023-11-20T08:55:48.427" v="717" actId="1076"/>
          <ac:picMkLst>
            <pc:docMk/>
            <pc:sldMk cId="309673176" sldId="283"/>
            <ac:picMk id="4" creationId="{E425C9F8-3F60-9745-31E9-5C0C49065AC4}"/>
          </ac:picMkLst>
        </pc:picChg>
      </pc:sldChg>
      <pc:sldChg chg="addSp delSp modSp add mod delAnim modAnim">
        <pc:chgData name="DING, Wenlong" userId="2462c282-915a-45d3-817d-b87203e0e2e0" providerId="ADAL" clId="{2CDD1876-28DB-B948-ACF9-F9A2A6DDAF5B}" dt="2023-11-21T12:28:30.968" v="2012" actId="1076"/>
        <pc:sldMkLst>
          <pc:docMk/>
          <pc:sldMk cId="3082053680" sldId="284"/>
        </pc:sldMkLst>
        <pc:spChg chg="add del mod">
          <ac:chgData name="DING, Wenlong" userId="2462c282-915a-45d3-817d-b87203e0e2e0" providerId="ADAL" clId="{2CDD1876-28DB-B948-ACF9-F9A2A6DDAF5B}" dt="2023-11-21T12:22:25.724" v="1935" actId="478"/>
          <ac:spMkLst>
            <pc:docMk/>
            <pc:sldMk cId="3082053680" sldId="284"/>
            <ac:spMk id="3" creationId="{5EC19962-39C8-3A31-8249-34015E9933FC}"/>
          </ac:spMkLst>
        </pc:spChg>
        <pc:spChg chg="add del mod">
          <ac:chgData name="DING, Wenlong" userId="2462c282-915a-45d3-817d-b87203e0e2e0" providerId="ADAL" clId="{2CDD1876-28DB-B948-ACF9-F9A2A6DDAF5B}" dt="2023-11-21T11:55:14.721" v="1513" actId="478"/>
          <ac:spMkLst>
            <pc:docMk/>
            <pc:sldMk cId="3082053680" sldId="284"/>
            <ac:spMk id="4" creationId="{11711ED4-8055-8A5A-3912-4E68A2DAFAE4}"/>
          </ac:spMkLst>
        </pc:spChg>
        <pc:spChg chg="add mod">
          <ac:chgData name="DING, Wenlong" userId="2462c282-915a-45d3-817d-b87203e0e2e0" providerId="ADAL" clId="{2CDD1876-28DB-B948-ACF9-F9A2A6DDAF5B}" dt="2023-11-21T12:28:30.968" v="2012" actId="1076"/>
          <ac:spMkLst>
            <pc:docMk/>
            <pc:sldMk cId="3082053680" sldId="284"/>
            <ac:spMk id="5" creationId="{5845A0C0-CB30-F40D-AEB5-1B1FFE6F2D3F}"/>
          </ac:spMkLst>
        </pc:spChg>
        <pc:spChg chg="mod">
          <ac:chgData name="DING, Wenlong" userId="2462c282-915a-45d3-817d-b87203e0e2e0" providerId="ADAL" clId="{2CDD1876-28DB-B948-ACF9-F9A2A6DDAF5B}" dt="2023-11-20T05:36:28.722" v="622" actId="20577"/>
          <ac:spMkLst>
            <pc:docMk/>
            <pc:sldMk cId="3082053680" sldId="284"/>
            <ac:spMk id="67" creationId="{00000000-0000-0000-0000-000000000000}"/>
          </ac:spMkLst>
        </pc:spChg>
      </pc:sldChg>
      <pc:sldChg chg="addSp delSp modSp add mod delAnim modAnim">
        <pc:chgData name="DING, Wenlong" userId="2462c282-915a-45d3-817d-b87203e0e2e0" providerId="ADAL" clId="{2CDD1876-28DB-B948-ACF9-F9A2A6DDAF5B}" dt="2023-11-21T14:00:25.679" v="2658" actId="20577"/>
        <pc:sldMkLst>
          <pc:docMk/>
          <pc:sldMk cId="3134006102" sldId="285"/>
        </pc:sldMkLst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2" creationId="{BE8FFCEF-C019-E1D8-2D06-ECCD317FA73F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4" creationId="{08EDAC77-B299-973A-2B70-04A22D8B50E9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5" creationId="{96C2A629-AAA9-1091-FB32-0162AFDF364C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6" creationId="{4FD0C6A5-EE77-710A-6345-6ECAECE8843A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7" creationId="{7A619030-C153-3008-CFDB-D750B85C43A7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8" creationId="{F52FDF7B-73B8-99CC-7480-F2CE24B5BA20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9" creationId="{D8A2ECDA-3C25-E0A4-C1EB-CB7AD9823A8E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0" creationId="{228EFCF7-5AD1-AA7A-8F29-2A0212E2FDBE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1" creationId="{B2F19D52-C174-7F81-2CBE-F7CB2F4BA20E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2" creationId="{EE7E607F-8820-0B25-A3B2-122211C49B81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3" creationId="{6417DE31-2B7E-B444-D85D-64CD2719BA4C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4" creationId="{674BC4A0-BE01-B3CA-1E75-BF745BFE4D05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5" creationId="{9EBF7CC2-5973-7800-73EF-08ECF9C79E75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6" creationId="{DAD955A9-5969-8333-8388-3B04ABC9B962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7" creationId="{AF26689D-BBE9-DBEE-EB14-0CF1E81AE7F2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8" creationId="{8B7692F2-66DE-D522-DAF8-97D296A9F9F7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9" creationId="{1F461508-59DF-2103-0CA1-DC2CFA2EFB43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20" creationId="{BC45297A-27BE-6AE8-34FA-51A02688F7FA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21" creationId="{C0230B85-4AD4-F1E6-FF6D-A234CE12DA2B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22" creationId="{E7E48CF8-22B0-F5F7-95A7-3B7BC7091832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23" creationId="{B06A189C-2C47-81AB-5592-37501D116E09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24" creationId="{E804EE33-9773-A497-BBC2-A5FE2723EB75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25" creationId="{CF2EE1B2-1323-0609-D750-BCAE9CE0BF69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27" creationId="{3B844A00-5519-E954-7AFE-77A330F2FB2A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28" creationId="{58E91982-95DE-87CB-6BD0-A16DC5BDBF99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29" creationId="{393DA151-89D2-DCA9-86F6-6050D28EF54C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30" creationId="{94CDB88F-6EC7-6C07-416F-DE790350C7C4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31" creationId="{31DB3D80-0A7F-D9A9-F5C8-75274E444745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32" creationId="{26B365C9-5BD9-A445-9224-D52801D416F1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33" creationId="{25C771ED-203C-F670-651C-2303F1EF1282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35" creationId="{A3148308-369F-0AF3-4760-8FF86B76D974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36" creationId="{E4D7827C-AA17-CCB3-874A-28CF9072D5B2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37" creationId="{DFD751D2-12A4-7F8C-0C60-49E86703D920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38" creationId="{84D48067-D949-9BFF-B790-6493441AE859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39" creationId="{7D74A24D-BD0B-5E3E-12D7-6D5B41B69AF6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40" creationId="{A068DD38-7D1B-CBF7-CFD4-2EB5AC387317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41" creationId="{8CC7E21E-875F-54BF-14A9-1992D4AE2963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42" creationId="{D34B436D-FF37-2BB9-02F8-DAD68D756A70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43" creationId="{F039E25F-DB03-42D7-46CA-8D78AA948EB9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44" creationId="{48EEBAA8-D857-9789-B690-2E6D58822A43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45" creationId="{CB8F8515-DCDD-26FA-B3E7-F29654EAFC43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46" creationId="{E9947F6A-947D-94AE-B4EF-3B3853EEC674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47" creationId="{7FA51D26-F977-61A0-5216-FC4C15C7B467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48" creationId="{B634F37F-E903-FFE2-82A4-29F7DCE64C6F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49" creationId="{2E71F0AB-CBBB-50D5-2999-08A54A6DA4A1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50" creationId="{142B087D-C270-8046-C733-A2AABBDACB13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51" creationId="{8D51DDBF-B01D-0A58-1F68-7A9781047923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52" creationId="{3A6C2AD6-1814-90C7-3792-4B70E56F08CD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53" creationId="{34FD7CE1-F5ED-D86D-C6C3-28364008B25B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54" creationId="{75E396EF-A958-2FCD-4D75-E362E5E3DC25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55" creationId="{EE510931-20F5-AA04-9F29-5F128D48D081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56" creationId="{B91554BC-C4F5-5EAC-2111-60F4E5F1120D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57" creationId="{26B8B959-7C77-EC0E-6DFB-11026D327A7D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58" creationId="{585BEFB4-73C3-3938-B4DE-9246F44BF3D2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59" creationId="{05CFC8AB-9E0A-4C0E-CF89-47026AAE22ED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60" creationId="{ECD105F7-22EE-39C1-F2B1-D94F0ECB9374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61" creationId="{6871198A-7E1C-1366-4451-B0292DA2BCC1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62" creationId="{807DA0F2-3AA4-BCA0-B006-C7E77B9BDDCF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63" creationId="{96B327DF-AD14-42CD-3F66-906E381C1C5D}"/>
          </ac:spMkLst>
        </pc:spChg>
        <pc:spChg chg="del">
          <ac:chgData name="DING, Wenlong" userId="2462c282-915a-45d3-817d-b87203e0e2e0" providerId="ADAL" clId="{2CDD1876-28DB-B948-ACF9-F9A2A6DDAF5B}" dt="2023-11-21T11:37:09.946" v="1081" actId="478"/>
          <ac:spMkLst>
            <pc:docMk/>
            <pc:sldMk cId="3134006102" sldId="285"/>
            <ac:spMk id="67" creationId="{00000000-0000-0000-0000-000000000000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68" creationId="{05F80279-C584-7714-F3DD-2961412F0317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69" creationId="{555880C9-B6DC-AABF-EB17-A85E8BAE35F8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70" creationId="{DC270CCE-41B8-4CA3-9277-FACA60D4B6D9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71" creationId="{60795C59-35D8-BB3B-EF10-628375361763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72" creationId="{D7CE7F61-0880-93C0-2A98-818A601BC1F5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73" creationId="{3DDC71BF-CC7B-771F-6403-5DB4C6946767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74" creationId="{6F6000E8-ED95-20BD-2238-87641D8478A8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75" creationId="{81C97131-6BCC-69B7-8423-42A78B6D3A70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76" creationId="{2B673A13-812D-61ED-505B-111E21A51FE0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77" creationId="{C5571833-FEDB-404B-0BB3-14AAEE7AAF3E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78" creationId="{FAD78F35-65BB-84EB-302F-FF31B8777C10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79" creationId="{F49E31D4-B501-A843-AA0D-2560F56AC5D1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80" creationId="{BCFD4908-C8A7-3117-5630-C5B7DB816ECB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81" creationId="{91DEA2BF-096A-D58F-2A05-97ABB1942996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82" creationId="{A12EC2AA-4207-3B54-270D-28828DD34A04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83" creationId="{F3365FD0-2BF0-927B-1CF1-C63B716CCDD1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84" creationId="{F88D0B31-AB77-ABAF-E646-4B1D166A1BA9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85" creationId="{36620413-F9C8-B37D-BA14-A0230F070EF9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86" creationId="{F2935E96-4D23-627E-4F37-D8BABE1856DC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87" creationId="{C8C65063-149E-2445-D032-93AFCC1C3234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88" creationId="{B9855697-C06C-9CB4-2D35-2EF5DE1F4482}"/>
          </ac:spMkLst>
        </pc:spChg>
        <pc:spChg chg="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89" creationId="{87AE4213-EF87-A266-CDC2-5553FADA5141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90" creationId="{FFA5A497-35E0-EA95-C77C-A58AC9FE276B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91" creationId="{36F7724B-C31B-4CAD-2687-6A8512A9F0B0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92" creationId="{A00181BB-E5C4-BF64-EA1D-DD5412BFEC9B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93" creationId="{9BD7B5CC-7865-0723-92B6-1A4855132CD9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94" creationId="{A51863A3-1C2D-71BA-5B08-891A02EBDDEA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95" creationId="{F28C88F3-2129-E6B6-A464-496A28D34E2F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96" creationId="{A9F3A370-3F8D-B139-6948-BE83E9722D2D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97" creationId="{190765BF-3457-C465-A0BB-DC5118D35D6B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98" creationId="{1F733E9F-47E2-CCFB-1D7C-42A39B039075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99" creationId="{48C6AD49-A8F7-5D37-E63B-95CD60121C9F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00" creationId="{7390B3BF-AB00-2AF3-067B-26A19425AC2C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01" creationId="{AB57480C-7868-1BE3-197E-829BAC3DCD50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02" creationId="{BB527447-868F-85A0-DD39-0E3E06E6E078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03" creationId="{392055C1-DDCE-E302-D8F6-F57B74F3CB39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04" creationId="{83810F58-268F-0B4D-B837-0FF280CB2259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05" creationId="{CD1EE7C2-4DFB-EB4A-F6E1-4F85BD5086E7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06" creationId="{74337325-26E5-EE0F-2B84-510CB9878CFE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07" creationId="{86D6E606-C6CC-DC73-C618-1FB8084E840D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08" creationId="{70146D3F-BC09-9339-285F-5584293D27B1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09" creationId="{727307C9-6684-88D8-EC5C-F037F3F6218E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10" creationId="{3F366A23-5B79-C45C-E545-6A1828F12EBF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11" creationId="{5041D141-68F7-109D-7B1F-79BA6DCEDE39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12" creationId="{4A04C616-5D25-72FD-DFD7-40F39D5A6291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13" creationId="{DD9CDFFE-8986-BAEF-395B-C96AFA75024B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14" creationId="{EB7E4998-135D-BF94-255B-9CE78FFADBB5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15" creationId="{A5371351-F359-2ADF-6883-4582F572CF8F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16" creationId="{9AF6C873-5999-98F1-F21F-704A774BA567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17" creationId="{C3ACEB6D-2365-FE67-62FC-D71498B91A5E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18" creationId="{C4BF89E5-C5AE-CAAA-EC15-2BE773E96F08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19" creationId="{4688F1FC-5778-22BA-56B4-42AF5F1A0DF3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20" creationId="{0AB41207-B66C-21C7-6414-0194226F0F14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21" creationId="{F5E02EDF-200B-3B5A-5F2F-47D20633AAF8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22" creationId="{D7CDD9E0-B52A-A4B8-A4AC-B034444FF9AD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23" creationId="{27A0665E-092E-6A8C-90A5-C815466CBE91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24" creationId="{CC03231F-67F0-EA18-758C-78E8EBD7C726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25" creationId="{316E488E-707A-A9CF-678A-243CBA452D49}"/>
          </ac:spMkLst>
        </pc:spChg>
        <pc:spChg chg="add mod">
          <ac:chgData name="DING, Wenlong" userId="2462c282-915a-45d3-817d-b87203e0e2e0" providerId="ADAL" clId="{2CDD1876-28DB-B948-ACF9-F9A2A6DDAF5B}" dt="2023-11-21T11:34:42.203" v="1070"/>
          <ac:spMkLst>
            <pc:docMk/>
            <pc:sldMk cId="3134006102" sldId="285"/>
            <ac:spMk id="127" creationId="{D335353E-A196-573E-D3C8-507C63CA29E6}"/>
          </ac:spMkLst>
        </pc:spChg>
        <pc:spChg chg="add del mod">
          <ac:chgData name="DING, Wenlong" userId="2462c282-915a-45d3-817d-b87203e0e2e0" providerId="ADAL" clId="{2CDD1876-28DB-B948-ACF9-F9A2A6DDAF5B}" dt="2023-11-21T11:37:12.131" v="1083" actId="478"/>
          <ac:spMkLst>
            <pc:docMk/>
            <pc:sldMk cId="3134006102" sldId="285"/>
            <ac:spMk id="131" creationId="{E66D1F9E-4072-E33F-3EC2-4FB70919303A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132" creationId="{2B4915F9-CEE5-D6D6-6D0C-5B68241DB259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34" creationId="{2E8E97DF-0D9A-2402-2356-7242A3148F98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35" creationId="{68D99A65-1510-8BC4-FFAF-9280E7157702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36" creationId="{E766F318-49EB-C0CD-82EB-5B19834554B5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37" creationId="{3AA789FE-94E0-57A5-49C3-FB4E3664B946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38" creationId="{DC95B10D-4231-9E84-7F97-58C054C112F4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39" creationId="{4163F1D3-8BE6-F52F-BE6C-46C61547F2DF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40" creationId="{EFC1A07D-CAF5-DA5C-4FC4-269952185C65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41" creationId="{142D3292-E130-923D-B364-EB2534CBA5F0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42" creationId="{7B52AF62-FE17-71E8-EBBC-32AA339D0F47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43" creationId="{B3BF68BE-8437-3AE1-0E57-510F8FFE898E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44" creationId="{A8BBC58F-B425-8245-D77E-0BDD1BA0B334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45" creationId="{B60AEA58-5764-2D7E-35B0-586324C08BA6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46" creationId="{0A43F9F7-47C1-2D12-845F-41867D5E5C60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47" creationId="{F667BAC1-2018-F3A0-2F18-437F07E7B7BC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48" creationId="{A6091D52-3F7F-4703-AF08-8CFCD34AC73E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49" creationId="{D58D671E-E054-BE07-BBA8-571C71645BF5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50" creationId="{45CDA1BE-335A-3D8C-ED98-88C7696FE323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51" creationId="{D6CC46B5-AD75-6800-9A09-29821D573D5A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52" creationId="{B51982B6-4897-F21C-D14B-1B82F2944A34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53" creationId="{E82D1F21-9E9F-20CC-D4BF-F54FBE5B0C98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54" creationId="{54766CE4-8839-2F7A-FDFC-D3C2493EA6C5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55" creationId="{E62AE2AF-166E-2465-0F8F-0CE963189D90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57" creationId="{D66FADA0-98D9-2BFB-CF07-593E9C740880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58" creationId="{2E37272F-8E05-ECCD-0F24-51212B0CD772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59" creationId="{F66C3223-DB52-726E-9E4C-3B8D3C017B77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60" creationId="{AC95377D-58B7-8BBC-8C02-9968AF76DA8C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61" creationId="{7E8EF6AF-A83F-D5AB-ECA3-80C912A9D06A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62" creationId="{2F2589E0-2816-09BC-6EF2-15FB295ADEC0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63" creationId="{6596FCDB-B3F2-E5D7-E3B7-3E6827AA2F94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65" creationId="{4110C32C-0C2B-12AB-3AF3-E1EC034F1122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66" creationId="{7AEDBAB4-DAE0-0225-3A0C-D100DBE2A653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67" creationId="{794DEAEB-B6EA-DB37-D72F-29B7D6059428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68" creationId="{4D5A8DD2-7D80-FD31-46E1-F9F20DD91383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69" creationId="{7E13954A-3B5C-7563-302A-BF4CAFFE3C6B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70" creationId="{262B9E49-B42B-4F45-DA79-F4B6612C923B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71" creationId="{5D31E4F4-1841-D6AF-3BB7-7F3170047C01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72" creationId="{4AAAC33E-ECAC-8433-9B7B-2E1766C6971E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73" creationId="{7F8568AE-EB54-255E-738D-9E65BE6A4086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74" creationId="{9E671089-642E-37A8-8054-8D00592D7BC9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75" creationId="{FC510022-A924-7185-D42B-396933EB177B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76" creationId="{BB178A66-0362-8B24-2C90-5B365AA98B47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77" creationId="{AAFD177E-75AE-9B27-E6DC-67FBBD39AE0B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78" creationId="{3C6E5BD0-869A-C3D4-A8D1-877B7E3D3486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79" creationId="{197E0CCA-1738-282C-E20F-8B5166976227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80" creationId="{40D50B18-8668-D531-6BFE-938E19F29703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81" creationId="{E9203660-52D7-F725-5D7D-4B86297BFB9B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82" creationId="{54241740-D7FF-D32C-DE62-E284AEFE7F2E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83" creationId="{43729FD3-73FE-212B-C1A5-0933A6FEE25C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84" creationId="{9686B408-0133-4852-D2D9-E2DF87C7D8C1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85" creationId="{597FF80F-C36F-555A-8811-2DB7440C2EB3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86" creationId="{90F5D471-E8F0-6186-58E1-CF115C0C17D4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187" creationId="{002F3748-2399-B7CA-2C11-164EBBB9E786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188" creationId="{78375ABB-ADD9-0D4F-F738-D2389DAD7F9E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189" creationId="{847E6EC4-905C-6D0F-502C-8CC93524DCD6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190" creationId="{1BE491A9-9DAC-F296-768A-B7BF77991E8C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191" creationId="{D527943F-047B-D684-3D1A-F491EB467A6F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192" creationId="{07996B03-4983-AD86-11CF-17CAC9F552D7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193" creationId="{11C3AF34-3572-EEF2-2DBD-DE141F5E459A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97" creationId="{887F47A7-0A9C-D5F9-1E52-D225A9C5EF89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98" creationId="{4A5348D6-34DD-BC5C-D047-03F272FC7042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199" creationId="{E253445D-C528-158B-DBD7-2C053823DD1F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200" creationId="{F8D962F4-4E20-9940-3425-9F4DB70189AF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201" creationId="{A63697A2-FD6E-3AA3-5D4C-D43DF192A9F5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202" creationId="{360CF2F1-7CD4-C19B-8017-775893BFB5CE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203" creationId="{8B687F7B-1828-6AD3-2ECB-C1E28C660AFA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204" creationId="{BB682578-E6AD-3F3A-E10B-FCC6EB714AFF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205" creationId="{9BDA41A1-16AF-FB00-6B24-7C7AE6C21A79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206" creationId="{9DDB6ED1-289E-1984-D8F9-972D81BCD5D7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207" creationId="{C1722794-3688-5A3C-6105-F26E712CB92C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208" creationId="{81F213E7-7CFC-E555-9067-6FAFC97D0005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209" creationId="{22F9F13A-9053-D904-AF7B-53B479A9437F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210" creationId="{AC49AEEE-78DC-EE92-C5BB-2DE1324A2B33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211" creationId="{4246CF37-CCC0-5085-DD51-7CFD5C5DF15D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212" creationId="{DD8D34F0-69DE-20DF-6063-F9720D2CB3C8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213" creationId="{082B62A6-6F5C-3C42-ED2F-22EFC8D40532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214" creationId="{C8CD083C-A526-8610-C439-C7A343674686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215" creationId="{D5AD0939-50C5-34C7-F4FF-12FD27A1367F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216" creationId="{3E3590C8-7672-8F81-AA5D-9E0EC79150BE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217" creationId="{44170C4A-EB6E-9876-E4A1-8B6D16123C47}"/>
          </ac:spMkLst>
        </pc:spChg>
        <pc:spChg chg="mod">
          <ac:chgData name="DING, Wenlong" userId="2462c282-915a-45d3-817d-b87203e0e2e0" providerId="ADAL" clId="{2CDD1876-28DB-B948-ACF9-F9A2A6DDAF5B}" dt="2023-11-21T11:37:23.315" v="1085"/>
          <ac:spMkLst>
            <pc:docMk/>
            <pc:sldMk cId="3134006102" sldId="285"/>
            <ac:spMk id="218" creationId="{AE3CCBBD-E37F-0CF3-DB6D-DB46694D4D4A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19" creationId="{C0CAC87F-C391-8780-41DB-400D3F934447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20" creationId="{1EBB8820-E207-888D-A633-6A40DAD656C7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21" creationId="{64E7DFDE-D369-2DB0-6E60-1A8D1A8D900C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22" creationId="{09BFDB03-D7C5-8A32-B05A-928351954C80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23" creationId="{72A5548E-88B8-23DE-2DFC-BA6A34D621E5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24" creationId="{1A103A75-531A-9D79-0C58-51CE9353B2C8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25" creationId="{4348E96B-B175-E0B4-3730-41DD68AE3AA5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26" creationId="{8A183AF0-129B-6759-5970-70A9649B40D9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27" creationId="{D2CA67A3-5E47-DF8F-BA60-ABDB09966316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28" creationId="{E7B9E8C2-B724-9F25-1A3A-547729BF622B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29" creationId="{735A2D50-EFE9-1E47-1E36-D5ED1EB292CC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30" creationId="{E7B751D3-FB48-4304-4D54-876600196D87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31" creationId="{13DCD3B1-1C92-2CF3-2B48-4EF4E2CA2219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32" creationId="{E17E3E16-BB71-349F-A681-889D5812A805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33" creationId="{B6084FC0-30A6-40DB-C480-1313320F9658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34" creationId="{2E224BDB-D108-EDE2-E2C6-02C458E36786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35" creationId="{1300D91D-EF05-E0D3-5E9C-056CD3911CFB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36" creationId="{F50D9FA1-B0A6-7407-1495-F1322BE9E72F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37" creationId="{FE455EFE-7E20-DC8E-9540-D3F5EE7EB135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38" creationId="{DD2C637A-219E-56E5-4051-35A7B91B172A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39" creationId="{2A28F359-42E4-BE50-6066-CF0937C2DC1F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40" creationId="{E3A7DEA4-290C-FBCF-51D4-39A97C38B8A7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41" creationId="{01236C45-7835-4390-68AA-FC5289B1C537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42" creationId="{E18A900F-0B03-C9F9-6EB0-58EB146E4647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43" creationId="{E41DF620-33F7-0A6F-A009-A930BF2B35A1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44" creationId="{768270A0-E632-DDC2-5E18-809ABBF088C5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45" creationId="{3A5B6724-A29F-CBD1-5B31-2BA5BEA7EA67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46" creationId="{D17A28EC-9CA8-C677-60BA-7900FA3924B6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47" creationId="{732C77D3-9100-E15F-B291-2ED1A7258E45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48" creationId="{CB1C1D57-BADE-E09A-E814-6B6AB049038A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49" creationId="{201161ED-A85B-0C7D-ACE4-30BA7E1F2B42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50" creationId="{730E6C44-5CF0-C72D-4270-B2BF5DFE3E81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51" creationId="{48BE0B83-663E-9C7A-D7C0-23EECE5E3936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52" creationId="{972B5AB8-6B48-1A96-02CA-F003683F572D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53" creationId="{D9275311-68F5-4EC2-92D7-DC61F3EE462F}"/>
          </ac:spMkLst>
        </pc:spChg>
        <pc:spChg chg="add del mod">
          <ac:chgData name="DING, Wenlong" userId="2462c282-915a-45d3-817d-b87203e0e2e0" providerId="ADAL" clId="{2CDD1876-28DB-B948-ACF9-F9A2A6DDAF5B}" dt="2023-11-21T11:37:28.635" v="1086" actId="478"/>
          <ac:spMkLst>
            <pc:docMk/>
            <pc:sldMk cId="3134006102" sldId="285"/>
            <ac:spMk id="254" creationId="{3AB16F55-8892-5DD7-35E8-EFB283550E21}"/>
          </ac:spMkLst>
        </pc:spChg>
        <pc:spChg chg="add del mod">
          <ac:chgData name="DING, Wenlong" userId="2462c282-915a-45d3-817d-b87203e0e2e0" providerId="ADAL" clId="{2CDD1876-28DB-B948-ACF9-F9A2A6DDAF5B}" dt="2023-11-21T11:49:32.162" v="1422" actId="478"/>
          <ac:spMkLst>
            <pc:docMk/>
            <pc:sldMk cId="3134006102" sldId="285"/>
            <ac:spMk id="258" creationId="{3F0647F9-1238-60F1-804B-90DBD5F71330}"/>
          </ac:spMkLst>
        </pc:spChg>
        <pc:spChg chg="add del mod">
          <ac:chgData name="DING, Wenlong" userId="2462c282-915a-45d3-817d-b87203e0e2e0" providerId="ADAL" clId="{2CDD1876-28DB-B948-ACF9-F9A2A6DDAF5B}" dt="2023-11-21T11:46:15.462" v="1317" actId="22"/>
          <ac:spMkLst>
            <pc:docMk/>
            <pc:sldMk cId="3134006102" sldId="285"/>
            <ac:spMk id="260" creationId="{349C588C-B86E-9C6F-7889-C840DB6D62B2}"/>
          </ac:spMkLst>
        </pc:spChg>
        <pc:spChg chg="add del mod">
          <ac:chgData name="DING, Wenlong" userId="2462c282-915a-45d3-817d-b87203e0e2e0" providerId="ADAL" clId="{2CDD1876-28DB-B948-ACF9-F9A2A6DDAF5B}" dt="2023-11-21T11:48:08.646" v="1363" actId="478"/>
          <ac:spMkLst>
            <pc:docMk/>
            <pc:sldMk cId="3134006102" sldId="285"/>
            <ac:spMk id="262" creationId="{952CAFB3-2061-D465-9440-DFD62C3DAA82}"/>
          </ac:spMkLst>
        </pc:spChg>
        <pc:spChg chg="add del">
          <ac:chgData name="DING, Wenlong" userId="2462c282-915a-45d3-817d-b87203e0e2e0" providerId="ADAL" clId="{2CDD1876-28DB-B948-ACF9-F9A2A6DDAF5B}" dt="2023-11-21T11:48:19.145" v="1365" actId="22"/>
          <ac:spMkLst>
            <pc:docMk/>
            <pc:sldMk cId="3134006102" sldId="285"/>
            <ac:spMk id="264" creationId="{E218B1F4-5BE1-B070-B2F9-8ABC99D65AD0}"/>
          </ac:spMkLst>
        </pc:spChg>
        <pc:spChg chg="add del mod">
          <ac:chgData name="DING, Wenlong" userId="2462c282-915a-45d3-817d-b87203e0e2e0" providerId="ADAL" clId="{2CDD1876-28DB-B948-ACF9-F9A2A6DDAF5B}" dt="2023-11-21T11:49:32.852" v="1424"/>
          <ac:spMkLst>
            <pc:docMk/>
            <pc:sldMk cId="3134006102" sldId="285"/>
            <ac:spMk id="265" creationId="{B2551D45-1621-7693-28B8-D2AC1B4F2BF7}"/>
          </ac:spMkLst>
        </pc:spChg>
        <pc:spChg chg="add del mod">
          <ac:chgData name="DING, Wenlong" userId="2462c282-915a-45d3-817d-b87203e0e2e0" providerId="ADAL" clId="{2CDD1876-28DB-B948-ACF9-F9A2A6DDAF5B}" dt="2023-11-21T11:49:49.588" v="1428" actId="478"/>
          <ac:spMkLst>
            <pc:docMk/>
            <pc:sldMk cId="3134006102" sldId="285"/>
            <ac:spMk id="266" creationId="{3A456828-E98F-DB91-23CB-393BDAB12877}"/>
          </ac:spMkLst>
        </pc:spChg>
        <pc:spChg chg="add del mod">
          <ac:chgData name="DING, Wenlong" userId="2462c282-915a-45d3-817d-b87203e0e2e0" providerId="ADAL" clId="{2CDD1876-28DB-B948-ACF9-F9A2A6DDAF5B}" dt="2023-11-21T12:24:42.821" v="1980" actId="478"/>
          <ac:spMkLst>
            <pc:docMk/>
            <pc:sldMk cId="3134006102" sldId="285"/>
            <ac:spMk id="268" creationId="{B0765507-A773-5871-9CC0-35964DCFCBEA}"/>
          </ac:spMkLst>
        </pc:spChg>
        <pc:spChg chg="add del mod">
          <ac:chgData name="DING, Wenlong" userId="2462c282-915a-45d3-817d-b87203e0e2e0" providerId="ADAL" clId="{2CDD1876-28DB-B948-ACF9-F9A2A6DDAF5B}" dt="2023-11-21T11:50:27.223" v="1437"/>
          <ac:spMkLst>
            <pc:docMk/>
            <pc:sldMk cId="3134006102" sldId="285"/>
            <ac:spMk id="269" creationId="{7E047237-7547-E11E-5DD6-5D5A6FF0FA3B}"/>
          </ac:spMkLst>
        </pc:spChg>
        <pc:spChg chg="add del mod">
          <ac:chgData name="DING, Wenlong" userId="2462c282-915a-45d3-817d-b87203e0e2e0" providerId="ADAL" clId="{2CDD1876-28DB-B948-ACF9-F9A2A6DDAF5B}" dt="2023-11-21T11:57:21.298" v="1550" actId="478"/>
          <ac:spMkLst>
            <pc:docMk/>
            <pc:sldMk cId="3134006102" sldId="285"/>
            <ac:spMk id="270" creationId="{6CEB4156-AD1B-A1B5-C665-D560246D97CD}"/>
          </ac:spMkLst>
        </pc:spChg>
        <pc:spChg chg="add del mod">
          <ac:chgData name="DING, Wenlong" userId="2462c282-915a-45d3-817d-b87203e0e2e0" providerId="ADAL" clId="{2CDD1876-28DB-B948-ACF9-F9A2A6DDAF5B}" dt="2023-11-21T11:51:19.727" v="1460" actId="478"/>
          <ac:spMkLst>
            <pc:docMk/>
            <pc:sldMk cId="3134006102" sldId="285"/>
            <ac:spMk id="272" creationId="{5263FDD4-1D71-262D-7A70-27F0182ADF02}"/>
          </ac:spMkLst>
        </pc:spChg>
        <pc:spChg chg="add del mod">
          <ac:chgData name="DING, Wenlong" userId="2462c282-915a-45d3-817d-b87203e0e2e0" providerId="ADAL" clId="{2CDD1876-28DB-B948-ACF9-F9A2A6DDAF5B}" dt="2023-11-21T11:57:23.897" v="1551" actId="478"/>
          <ac:spMkLst>
            <pc:docMk/>
            <pc:sldMk cId="3134006102" sldId="285"/>
            <ac:spMk id="273" creationId="{2BAA125A-323D-C3D1-4504-E5D226670844}"/>
          </ac:spMkLst>
        </pc:spChg>
        <pc:spChg chg="add del">
          <ac:chgData name="DING, Wenlong" userId="2462c282-915a-45d3-817d-b87203e0e2e0" providerId="ADAL" clId="{2CDD1876-28DB-B948-ACF9-F9A2A6DDAF5B}" dt="2023-11-21T11:52:46.354" v="1485" actId="478"/>
          <ac:spMkLst>
            <pc:docMk/>
            <pc:sldMk cId="3134006102" sldId="285"/>
            <ac:spMk id="275" creationId="{C7E9EBE5-31EC-B3F6-90A2-E31C907016FC}"/>
          </ac:spMkLst>
        </pc:spChg>
        <pc:spChg chg="add del mod">
          <ac:chgData name="DING, Wenlong" userId="2462c282-915a-45d3-817d-b87203e0e2e0" providerId="ADAL" clId="{2CDD1876-28DB-B948-ACF9-F9A2A6DDAF5B}" dt="2023-11-21T11:57:25.927" v="1552" actId="478"/>
          <ac:spMkLst>
            <pc:docMk/>
            <pc:sldMk cId="3134006102" sldId="285"/>
            <ac:spMk id="277" creationId="{B6F69EAA-7C4E-B447-A254-0865AD29A15C}"/>
          </ac:spMkLst>
        </pc:spChg>
        <pc:spChg chg="add del mod">
          <ac:chgData name="DING, Wenlong" userId="2462c282-915a-45d3-817d-b87203e0e2e0" providerId="ADAL" clId="{2CDD1876-28DB-B948-ACF9-F9A2A6DDAF5B}" dt="2023-11-21T12:24:46.622" v="1981" actId="478"/>
          <ac:spMkLst>
            <pc:docMk/>
            <pc:sldMk cId="3134006102" sldId="285"/>
            <ac:spMk id="278" creationId="{53222315-4EF1-EFE4-2B39-5F1026F93DB5}"/>
          </ac:spMkLst>
        </pc:spChg>
        <pc:spChg chg="add mod">
          <ac:chgData name="DING, Wenlong" userId="2462c282-915a-45d3-817d-b87203e0e2e0" providerId="ADAL" clId="{2CDD1876-28DB-B948-ACF9-F9A2A6DDAF5B}" dt="2023-11-21T12:25:13.730" v="1989" actId="14100"/>
          <ac:spMkLst>
            <pc:docMk/>
            <pc:sldMk cId="3134006102" sldId="285"/>
            <ac:spMk id="279" creationId="{5B82D93D-5342-211C-1A68-11F30518F255}"/>
          </ac:spMkLst>
        </pc:spChg>
        <pc:spChg chg="add mod">
          <ac:chgData name="DING, Wenlong" userId="2462c282-915a-45d3-817d-b87203e0e2e0" providerId="ADAL" clId="{2CDD1876-28DB-B948-ACF9-F9A2A6DDAF5B}" dt="2023-11-21T12:25:13.730" v="1989" actId="14100"/>
          <ac:spMkLst>
            <pc:docMk/>
            <pc:sldMk cId="3134006102" sldId="285"/>
            <ac:spMk id="280" creationId="{78A3376E-0F40-4EBC-F872-938F8889988C}"/>
          </ac:spMkLst>
        </pc:spChg>
        <pc:spChg chg="add mod">
          <ac:chgData name="DING, Wenlong" userId="2462c282-915a-45d3-817d-b87203e0e2e0" providerId="ADAL" clId="{2CDD1876-28DB-B948-ACF9-F9A2A6DDAF5B}" dt="2023-11-21T14:00:25.679" v="2658" actId="20577"/>
          <ac:spMkLst>
            <pc:docMk/>
            <pc:sldMk cId="3134006102" sldId="285"/>
            <ac:spMk id="281" creationId="{E876E349-8F39-044B-6148-188D6C29DD0B}"/>
          </ac:spMkLst>
        </pc:spChg>
        <pc:spChg chg="add mod">
          <ac:chgData name="DING, Wenlong" userId="2462c282-915a-45d3-817d-b87203e0e2e0" providerId="ADAL" clId="{2CDD1876-28DB-B948-ACF9-F9A2A6DDAF5B}" dt="2023-11-21T12:25:13.730" v="1989" actId="14100"/>
          <ac:spMkLst>
            <pc:docMk/>
            <pc:sldMk cId="3134006102" sldId="285"/>
            <ac:spMk id="282" creationId="{F25CECC6-83F5-4C00-0406-3F017A7AC62A}"/>
          </ac:spMkLst>
        </pc:spChg>
        <pc:spChg chg="add mod">
          <ac:chgData name="DING, Wenlong" userId="2462c282-915a-45d3-817d-b87203e0e2e0" providerId="ADAL" clId="{2CDD1876-28DB-B948-ACF9-F9A2A6DDAF5B}" dt="2023-11-21T12:25:13.730" v="1989" actId="14100"/>
          <ac:spMkLst>
            <pc:docMk/>
            <pc:sldMk cId="3134006102" sldId="285"/>
            <ac:spMk id="283" creationId="{06933200-98D7-6D36-6831-8483F360A390}"/>
          </ac:spMkLst>
        </pc:spChg>
        <pc:spChg chg="add mod">
          <ac:chgData name="DING, Wenlong" userId="2462c282-915a-45d3-817d-b87203e0e2e0" providerId="ADAL" clId="{2CDD1876-28DB-B948-ACF9-F9A2A6DDAF5B}" dt="2023-11-21T12:25:13.730" v="1989" actId="14100"/>
          <ac:spMkLst>
            <pc:docMk/>
            <pc:sldMk cId="3134006102" sldId="285"/>
            <ac:spMk id="333" creationId="{3BD4463B-FB17-5636-FCA5-5CA876EEEB48}"/>
          </ac:spMkLst>
        </pc:spChg>
        <pc:spChg chg="add mod">
          <ac:chgData name="DING, Wenlong" userId="2462c282-915a-45d3-817d-b87203e0e2e0" providerId="ADAL" clId="{2CDD1876-28DB-B948-ACF9-F9A2A6DDAF5B}" dt="2023-11-21T12:26:58.821" v="2005" actId="1076"/>
          <ac:spMkLst>
            <pc:docMk/>
            <pc:sldMk cId="3134006102" sldId="285"/>
            <ac:spMk id="337" creationId="{30F4B174-D16A-BB5A-E576-48FE7F3E7DFD}"/>
          </ac:spMkLst>
        </pc:spChg>
        <pc:spChg chg="add mod">
          <ac:chgData name="DING, Wenlong" userId="2462c282-915a-45d3-817d-b87203e0e2e0" providerId="ADAL" clId="{2CDD1876-28DB-B948-ACF9-F9A2A6DDAF5B}" dt="2023-11-21T12:26:48.495" v="2001" actId="1076"/>
          <ac:spMkLst>
            <pc:docMk/>
            <pc:sldMk cId="3134006102" sldId="285"/>
            <ac:spMk id="338" creationId="{DECE55DA-5C2F-48CD-7F6B-F1E5797BBCCD}"/>
          </ac:spMkLst>
        </pc:spChg>
        <pc:spChg chg="add mod">
          <ac:chgData name="DING, Wenlong" userId="2462c282-915a-45d3-817d-b87203e0e2e0" providerId="ADAL" clId="{2CDD1876-28DB-B948-ACF9-F9A2A6DDAF5B}" dt="2023-11-21T12:26:56.720" v="2004" actId="1076"/>
          <ac:spMkLst>
            <pc:docMk/>
            <pc:sldMk cId="3134006102" sldId="285"/>
            <ac:spMk id="339" creationId="{1AF0AE5B-C8B0-252D-5442-DBAA187CB514}"/>
          </ac:spMkLst>
        </pc:spChg>
        <pc:spChg chg="add del mod">
          <ac:chgData name="DING, Wenlong" userId="2462c282-915a-45d3-817d-b87203e0e2e0" providerId="ADAL" clId="{2CDD1876-28DB-B948-ACF9-F9A2A6DDAF5B}" dt="2023-11-21T12:24:49.957" v="1983" actId="478"/>
          <ac:spMkLst>
            <pc:docMk/>
            <pc:sldMk cId="3134006102" sldId="285"/>
            <ac:spMk id="361" creationId="{28ECDD8F-7D62-B539-715A-A9FCA7B935AD}"/>
          </ac:spMkLst>
        </pc:spChg>
        <pc:grpChg chg="add mod">
          <ac:chgData name="DING, Wenlong" userId="2462c282-915a-45d3-817d-b87203e0e2e0" providerId="ADAL" clId="{2CDD1876-28DB-B948-ACF9-F9A2A6DDAF5B}" dt="2023-11-21T11:34:42.203" v="1070"/>
          <ac:grpSpMkLst>
            <pc:docMk/>
            <pc:sldMk cId="3134006102" sldId="285"/>
            <ac:grpSpMk id="3" creationId="{DD0EC42A-1197-10C0-9592-AD7758185F21}"/>
          </ac:grpSpMkLst>
        </pc:grpChg>
        <pc:grpChg chg="add mod">
          <ac:chgData name="DING, Wenlong" userId="2462c282-915a-45d3-817d-b87203e0e2e0" providerId="ADAL" clId="{2CDD1876-28DB-B948-ACF9-F9A2A6DDAF5B}" dt="2023-11-21T11:34:42.203" v="1070"/>
          <ac:grpSpMkLst>
            <pc:docMk/>
            <pc:sldMk cId="3134006102" sldId="285"/>
            <ac:grpSpMk id="26" creationId="{787BBE76-DDCC-C3AE-7D9E-8C68E9ACA7E3}"/>
          </ac:grpSpMkLst>
        </pc:grpChg>
        <pc:grpChg chg="add mod">
          <ac:chgData name="DING, Wenlong" userId="2462c282-915a-45d3-817d-b87203e0e2e0" providerId="ADAL" clId="{2CDD1876-28DB-B948-ACF9-F9A2A6DDAF5B}" dt="2023-11-21T11:34:42.203" v="1070"/>
          <ac:grpSpMkLst>
            <pc:docMk/>
            <pc:sldMk cId="3134006102" sldId="285"/>
            <ac:grpSpMk id="34" creationId="{BC78B277-8876-3977-DD09-A5048D04358D}"/>
          </ac:grpSpMkLst>
        </pc:grpChg>
        <pc:grpChg chg="add mod">
          <ac:chgData name="DING, Wenlong" userId="2462c282-915a-45d3-817d-b87203e0e2e0" providerId="ADAL" clId="{2CDD1876-28DB-B948-ACF9-F9A2A6DDAF5B}" dt="2023-11-21T11:34:42.203" v="1070"/>
          <ac:grpSpMkLst>
            <pc:docMk/>
            <pc:sldMk cId="3134006102" sldId="285"/>
            <ac:grpSpMk id="66" creationId="{DDEFD497-277E-EDF0-FB51-94870CADF19B}"/>
          </ac:grpSpMkLst>
        </pc:grpChg>
        <pc:grpChg chg="add del mod">
          <ac:chgData name="DING, Wenlong" userId="2462c282-915a-45d3-817d-b87203e0e2e0" providerId="ADAL" clId="{2CDD1876-28DB-B948-ACF9-F9A2A6DDAF5B}" dt="2023-11-21T11:35:03.808" v="1075" actId="478"/>
          <ac:grpSpMkLst>
            <pc:docMk/>
            <pc:sldMk cId="3134006102" sldId="285"/>
            <ac:grpSpMk id="128" creationId="{6CF5CFC8-5B2B-7299-1C3F-8BA335A8FFED}"/>
          </ac:grpSpMkLst>
        </pc:grpChg>
        <pc:grpChg chg="add del mod">
          <ac:chgData name="DING, Wenlong" userId="2462c282-915a-45d3-817d-b87203e0e2e0" providerId="ADAL" clId="{2CDD1876-28DB-B948-ACF9-F9A2A6DDAF5B}" dt="2023-11-21T11:37:28.635" v="1086" actId="478"/>
          <ac:grpSpMkLst>
            <pc:docMk/>
            <pc:sldMk cId="3134006102" sldId="285"/>
            <ac:grpSpMk id="133" creationId="{3861DFE2-6F31-A8E2-AD2B-9AA8E0ABF52B}"/>
          </ac:grpSpMkLst>
        </pc:grpChg>
        <pc:grpChg chg="add del mod">
          <ac:chgData name="DING, Wenlong" userId="2462c282-915a-45d3-817d-b87203e0e2e0" providerId="ADAL" clId="{2CDD1876-28DB-B948-ACF9-F9A2A6DDAF5B}" dt="2023-11-21T11:37:28.635" v="1086" actId="478"/>
          <ac:grpSpMkLst>
            <pc:docMk/>
            <pc:sldMk cId="3134006102" sldId="285"/>
            <ac:grpSpMk id="156" creationId="{536AE35C-CCFC-5783-B372-CB66599BD6A2}"/>
          </ac:grpSpMkLst>
        </pc:grpChg>
        <pc:grpChg chg="add del mod">
          <ac:chgData name="DING, Wenlong" userId="2462c282-915a-45d3-817d-b87203e0e2e0" providerId="ADAL" clId="{2CDD1876-28DB-B948-ACF9-F9A2A6DDAF5B}" dt="2023-11-21T11:37:28.635" v="1086" actId="478"/>
          <ac:grpSpMkLst>
            <pc:docMk/>
            <pc:sldMk cId="3134006102" sldId="285"/>
            <ac:grpSpMk id="164" creationId="{5392C3BA-A5CB-911D-895E-B1562647135E}"/>
          </ac:grpSpMkLst>
        </pc:grpChg>
        <pc:grpChg chg="add del mod">
          <ac:chgData name="DING, Wenlong" userId="2462c282-915a-45d3-817d-b87203e0e2e0" providerId="ADAL" clId="{2CDD1876-28DB-B948-ACF9-F9A2A6DDAF5B}" dt="2023-11-21T11:37:28.635" v="1086" actId="478"/>
          <ac:grpSpMkLst>
            <pc:docMk/>
            <pc:sldMk cId="3134006102" sldId="285"/>
            <ac:grpSpMk id="196" creationId="{3D1E1D0E-343E-1F13-8694-07FC341007C7}"/>
          </ac:grpSpMkLst>
        </pc:grpChg>
        <pc:grpChg chg="add mod">
          <ac:chgData name="DING, Wenlong" userId="2462c282-915a-45d3-817d-b87203e0e2e0" providerId="ADAL" clId="{2CDD1876-28DB-B948-ACF9-F9A2A6DDAF5B}" dt="2023-11-21T12:28:11.683" v="2010" actId="1076"/>
          <ac:grpSpMkLst>
            <pc:docMk/>
            <pc:sldMk cId="3134006102" sldId="285"/>
            <ac:grpSpMk id="396" creationId="{6BCAFEDD-8905-7F32-7552-399037E7DDFE}"/>
          </ac:grpSpMkLst>
        </pc:grpChg>
        <pc:picChg chg="add del mod">
          <ac:chgData name="DING, Wenlong" userId="2462c282-915a-45d3-817d-b87203e0e2e0" providerId="ADAL" clId="{2CDD1876-28DB-B948-ACF9-F9A2A6DDAF5B}" dt="2023-11-21T11:37:22.764" v="1084" actId="478"/>
          <ac:picMkLst>
            <pc:docMk/>
            <pc:sldMk cId="3134006102" sldId="285"/>
            <ac:picMk id="129" creationId="{CB7CA1D7-9BE9-0239-3D87-A865F7706B95}"/>
          </ac:picMkLst>
        </pc:picChg>
        <pc:picChg chg="add mod">
          <ac:chgData name="DING, Wenlong" userId="2462c282-915a-45d3-817d-b87203e0e2e0" providerId="ADAL" clId="{2CDD1876-28DB-B948-ACF9-F9A2A6DDAF5B}" dt="2023-11-21T12:25:21.506" v="1991" actId="1076"/>
          <ac:picMkLst>
            <pc:docMk/>
            <pc:sldMk cId="3134006102" sldId="285"/>
            <ac:picMk id="256" creationId="{AA546E69-FB28-2EAF-2C74-C1D17954DC97}"/>
          </ac:picMkLst>
        </pc:picChg>
        <pc:cxnChg chg="add mod">
          <ac:chgData name="DING, Wenlong" userId="2462c282-915a-45d3-817d-b87203e0e2e0" providerId="ADAL" clId="{2CDD1876-28DB-B948-ACF9-F9A2A6DDAF5B}" dt="2023-11-21T11:34:42.203" v="1070"/>
          <ac:cxnSpMkLst>
            <pc:docMk/>
            <pc:sldMk cId="3134006102" sldId="285"/>
            <ac:cxnSpMk id="64" creationId="{0BC545CD-ACD9-6AF8-D04B-DB10E0DCEF14}"/>
          </ac:cxnSpMkLst>
        </pc:cxnChg>
        <pc:cxnChg chg="add mod">
          <ac:chgData name="DING, Wenlong" userId="2462c282-915a-45d3-817d-b87203e0e2e0" providerId="ADAL" clId="{2CDD1876-28DB-B948-ACF9-F9A2A6DDAF5B}" dt="2023-11-21T11:34:42.203" v="1070"/>
          <ac:cxnSpMkLst>
            <pc:docMk/>
            <pc:sldMk cId="3134006102" sldId="285"/>
            <ac:cxnSpMk id="65" creationId="{23E98BF2-37B4-99F3-DA0B-A77EDA6E4424}"/>
          </ac:cxnSpMkLst>
        </pc:cxnChg>
        <pc:cxnChg chg="add mod">
          <ac:chgData name="DING, Wenlong" userId="2462c282-915a-45d3-817d-b87203e0e2e0" providerId="ADAL" clId="{2CDD1876-28DB-B948-ACF9-F9A2A6DDAF5B}" dt="2023-11-21T11:34:42.203" v="1070"/>
          <ac:cxnSpMkLst>
            <pc:docMk/>
            <pc:sldMk cId="3134006102" sldId="285"/>
            <ac:cxnSpMk id="126" creationId="{48F2255F-105A-B73E-4972-08F34F70F197}"/>
          </ac:cxnSpMkLst>
        </pc:cxnChg>
        <pc:cxnChg chg="add del mod">
          <ac:chgData name="DING, Wenlong" userId="2462c282-915a-45d3-817d-b87203e0e2e0" providerId="ADAL" clId="{2CDD1876-28DB-B948-ACF9-F9A2A6DDAF5B}" dt="2023-11-21T11:37:28.635" v="1086" actId="478"/>
          <ac:cxnSpMkLst>
            <pc:docMk/>
            <pc:sldMk cId="3134006102" sldId="285"/>
            <ac:cxnSpMk id="194" creationId="{EB29B8AF-A4C5-D09D-D067-C2E0DA4D7B25}"/>
          </ac:cxnSpMkLst>
        </pc:cxnChg>
        <pc:cxnChg chg="add del mod">
          <ac:chgData name="DING, Wenlong" userId="2462c282-915a-45d3-817d-b87203e0e2e0" providerId="ADAL" clId="{2CDD1876-28DB-B948-ACF9-F9A2A6DDAF5B}" dt="2023-11-21T11:37:28.635" v="1086" actId="478"/>
          <ac:cxnSpMkLst>
            <pc:docMk/>
            <pc:sldMk cId="3134006102" sldId="285"/>
            <ac:cxnSpMk id="195" creationId="{06CCE18D-1DED-E17A-7BD7-49B9EC54B69B}"/>
          </ac:cxnSpMkLst>
        </pc:cxnChg>
        <pc:cxnChg chg="add del mod">
          <ac:chgData name="DING, Wenlong" userId="2462c282-915a-45d3-817d-b87203e0e2e0" providerId="ADAL" clId="{2CDD1876-28DB-B948-ACF9-F9A2A6DDAF5B}" dt="2023-11-21T11:37:28.635" v="1086" actId="478"/>
          <ac:cxnSpMkLst>
            <pc:docMk/>
            <pc:sldMk cId="3134006102" sldId="285"/>
            <ac:cxnSpMk id="255" creationId="{D0791792-20DE-FAC9-8AC5-EB0D1BDFD0AF}"/>
          </ac:cxnSpMkLst>
        </pc:cxnChg>
        <pc:cxnChg chg="add mod">
          <ac:chgData name="DING, Wenlong" userId="2462c282-915a-45d3-817d-b87203e0e2e0" providerId="ADAL" clId="{2CDD1876-28DB-B948-ACF9-F9A2A6DDAF5B}" dt="2023-11-21T12:25:13.730" v="1989" actId="14100"/>
          <ac:cxnSpMkLst>
            <pc:docMk/>
            <pc:sldMk cId="3134006102" sldId="285"/>
            <ac:cxnSpMk id="285" creationId="{FFF1F84E-4879-AEAE-7D08-DCE5F7AE80E3}"/>
          </ac:cxnSpMkLst>
        </pc:cxnChg>
        <pc:cxnChg chg="add mod">
          <ac:chgData name="DING, Wenlong" userId="2462c282-915a-45d3-817d-b87203e0e2e0" providerId="ADAL" clId="{2CDD1876-28DB-B948-ACF9-F9A2A6DDAF5B}" dt="2023-11-21T12:25:13.730" v="1989" actId="14100"/>
          <ac:cxnSpMkLst>
            <pc:docMk/>
            <pc:sldMk cId="3134006102" sldId="285"/>
            <ac:cxnSpMk id="286" creationId="{49A39AE6-7BAF-0960-170E-F5BDA870C41A}"/>
          </ac:cxnSpMkLst>
        </pc:cxnChg>
        <pc:cxnChg chg="add mod">
          <ac:chgData name="DING, Wenlong" userId="2462c282-915a-45d3-817d-b87203e0e2e0" providerId="ADAL" clId="{2CDD1876-28DB-B948-ACF9-F9A2A6DDAF5B}" dt="2023-11-21T12:25:13.730" v="1989" actId="14100"/>
          <ac:cxnSpMkLst>
            <pc:docMk/>
            <pc:sldMk cId="3134006102" sldId="285"/>
            <ac:cxnSpMk id="292" creationId="{42663AB3-D91F-4CAD-A8E4-4F6831B55CB1}"/>
          </ac:cxnSpMkLst>
        </pc:cxnChg>
        <pc:cxnChg chg="add mod">
          <ac:chgData name="DING, Wenlong" userId="2462c282-915a-45d3-817d-b87203e0e2e0" providerId="ADAL" clId="{2CDD1876-28DB-B948-ACF9-F9A2A6DDAF5B}" dt="2023-11-21T12:25:13.730" v="1989" actId="14100"/>
          <ac:cxnSpMkLst>
            <pc:docMk/>
            <pc:sldMk cId="3134006102" sldId="285"/>
            <ac:cxnSpMk id="298" creationId="{63598AD3-6C29-60C4-9575-690A31116155}"/>
          </ac:cxnSpMkLst>
        </pc:cxnChg>
        <pc:cxnChg chg="add mod">
          <ac:chgData name="DING, Wenlong" userId="2462c282-915a-45d3-817d-b87203e0e2e0" providerId="ADAL" clId="{2CDD1876-28DB-B948-ACF9-F9A2A6DDAF5B}" dt="2023-11-21T12:26:37.692" v="1999" actId="14100"/>
          <ac:cxnSpMkLst>
            <pc:docMk/>
            <pc:sldMk cId="3134006102" sldId="285"/>
            <ac:cxnSpMk id="302" creationId="{679C7927-404E-8555-D1F5-C7C0360EA44E}"/>
          </ac:cxnSpMkLst>
        </pc:cxnChg>
        <pc:cxnChg chg="add mod">
          <ac:chgData name="DING, Wenlong" userId="2462c282-915a-45d3-817d-b87203e0e2e0" providerId="ADAL" clId="{2CDD1876-28DB-B948-ACF9-F9A2A6DDAF5B}" dt="2023-11-21T12:25:13.730" v="1989" actId="14100"/>
          <ac:cxnSpMkLst>
            <pc:docMk/>
            <pc:sldMk cId="3134006102" sldId="285"/>
            <ac:cxnSpMk id="306" creationId="{513A1E90-3EDD-2F88-61D0-AF9C43CB560D}"/>
          </ac:cxnSpMkLst>
        </pc:cxnChg>
        <pc:cxnChg chg="add mod">
          <ac:chgData name="DING, Wenlong" userId="2462c282-915a-45d3-817d-b87203e0e2e0" providerId="ADAL" clId="{2CDD1876-28DB-B948-ACF9-F9A2A6DDAF5B}" dt="2023-11-21T12:25:13.730" v="1989" actId="14100"/>
          <ac:cxnSpMkLst>
            <pc:docMk/>
            <pc:sldMk cId="3134006102" sldId="285"/>
            <ac:cxnSpMk id="311" creationId="{E8F629FD-AEB4-FE3C-8DA2-E65D836CC504}"/>
          </ac:cxnSpMkLst>
        </pc:cxnChg>
        <pc:cxnChg chg="add mod">
          <ac:chgData name="DING, Wenlong" userId="2462c282-915a-45d3-817d-b87203e0e2e0" providerId="ADAL" clId="{2CDD1876-28DB-B948-ACF9-F9A2A6DDAF5B}" dt="2023-11-21T12:25:13.730" v="1989" actId="14100"/>
          <ac:cxnSpMkLst>
            <pc:docMk/>
            <pc:sldMk cId="3134006102" sldId="285"/>
            <ac:cxnSpMk id="315" creationId="{099FCBB2-B562-8B66-B2C4-847549B240C2}"/>
          </ac:cxnSpMkLst>
        </pc:cxnChg>
        <pc:cxnChg chg="add mod">
          <ac:chgData name="DING, Wenlong" userId="2462c282-915a-45d3-817d-b87203e0e2e0" providerId="ADAL" clId="{2CDD1876-28DB-B948-ACF9-F9A2A6DDAF5B}" dt="2023-11-21T12:25:13.730" v="1989" actId="14100"/>
          <ac:cxnSpMkLst>
            <pc:docMk/>
            <pc:sldMk cId="3134006102" sldId="285"/>
            <ac:cxnSpMk id="318" creationId="{7A071C96-0458-6EA7-7492-5764891C0916}"/>
          </ac:cxnSpMkLst>
        </pc:cxnChg>
        <pc:cxnChg chg="add mod">
          <ac:chgData name="DING, Wenlong" userId="2462c282-915a-45d3-817d-b87203e0e2e0" providerId="ADAL" clId="{2CDD1876-28DB-B948-ACF9-F9A2A6DDAF5B}" dt="2023-11-21T12:25:13.730" v="1989" actId="14100"/>
          <ac:cxnSpMkLst>
            <pc:docMk/>
            <pc:sldMk cId="3134006102" sldId="285"/>
            <ac:cxnSpMk id="322" creationId="{1D5CF1BD-01EA-6285-E404-FD4D64F4774D}"/>
          </ac:cxnSpMkLst>
        </pc:cxnChg>
        <pc:cxnChg chg="add mod">
          <ac:chgData name="DING, Wenlong" userId="2462c282-915a-45d3-817d-b87203e0e2e0" providerId="ADAL" clId="{2CDD1876-28DB-B948-ACF9-F9A2A6DDAF5B}" dt="2023-11-21T12:25:13.730" v="1989" actId="14100"/>
          <ac:cxnSpMkLst>
            <pc:docMk/>
            <pc:sldMk cId="3134006102" sldId="285"/>
            <ac:cxnSpMk id="327" creationId="{AAA54557-E128-2747-FAE9-DD94EF63FDFC}"/>
          </ac:cxnSpMkLst>
        </pc:cxnChg>
        <pc:cxnChg chg="add mod">
          <ac:chgData name="DING, Wenlong" userId="2462c282-915a-45d3-817d-b87203e0e2e0" providerId="ADAL" clId="{2CDD1876-28DB-B948-ACF9-F9A2A6DDAF5B}" dt="2023-11-21T12:25:13.730" v="1989" actId="14100"/>
          <ac:cxnSpMkLst>
            <pc:docMk/>
            <pc:sldMk cId="3134006102" sldId="285"/>
            <ac:cxnSpMk id="334" creationId="{6D8CF4F2-DB29-5448-8C49-82CDCCB443AD}"/>
          </ac:cxnSpMkLst>
        </pc:cxnChg>
        <pc:cxnChg chg="add mod">
          <ac:chgData name="DING, Wenlong" userId="2462c282-915a-45d3-817d-b87203e0e2e0" providerId="ADAL" clId="{2CDD1876-28DB-B948-ACF9-F9A2A6DDAF5B}" dt="2023-11-21T12:25:13.730" v="1989" actId="14100"/>
          <ac:cxnSpMkLst>
            <pc:docMk/>
            <pc:sldMk cId="3134006102" sldId="285"/>
            <ac:cxnSpMk id="342" creationId="{9B5C48F5-E3DC-F3C4-CBF8-A4ED7DA74668}"/>
          </ac:cxnSpMkLst>
        </pc:cxnChg>
        <pc:cxnChg chg="add mod">
          <ac:chgData name="DING, Wenlong" userId="2462c282-915a-45d3-817d-b87203e0e2e0" providerId="ADAL" clId="{2CDD1876-28DB-B948-ACF9-F9A2A6DDAF5B}" dt="2023-11-21T12:25:13.730" v="1989" actId="14100"/>
          <ac:cxnSpMkLst>
            <pc:docMk/>
            <pc:sldMk cId="3134006102" sldId="285"/>
            <ac:cxnSpMk id="348" creationId="{51F27FEE-FA14-1DE0-4465-77640D3F5FD0}"/>
          </ac:cxnSpMkLst>
        </pc:cxnChg>
        <pc:cxnChg chg="add mod">
          <ac:chgData name="DING, Wenlong" userId="2462c282-915a-45d3-817d-b87203e0e2e0" providerId="ADAL" clId="{2CDD1876-28DB-B948-ACF9-F9A2A6DDAF5B}" dt="2023-11-21T12:25:13.730" v="1989" actId="14100"/>
          <ac:cxnSpMkLst>
            <pc:docMk/>
            <pc:sldMk cId="3134006102" sldId="285"/>
            <ac:cxnSpMk id="351" creationId="{B5A3678F-F140-5FA1-6A4C-ED39D5BA27BE}"/>
          </ac:cxnSpMkLst>
        </pc:cxnChg>
        <pc:cxnChg chg="add mod">
          <ac:chgData name="DING, Wenlong" userId="2462c282-915a-45d3-817d-b87203e0e2e0" providerId="ADAL" clId="{2CDD1876-28DB-B948-ACF9-F9A2A6DDAF5B}" dt="2023-11-21T12:25:13.730" v="1989" actId="14100"/>
          <ac:cxnSpMkLst>
            <pc:docMk/>
            <pc:sldMk cId="3134006102" sldId="285"/>
            <ac:cxnSpMk id="354" creationId="{18B7096B-EE9C-82A4-29E7-49DE9E1387B6}"/>
          </ac:cxnSpMkLst>
        </pc:cxnChg>
        <pc:cxnChg chg="add mod">
          <ac:chgData name="DING, Wenlong" userId="2462c282-915a-45d3-817d-b87203e0e2e0" providerId="ADAL" clId="{2CDD1876-28DB-B948-ACF9-F9A2A6DDAF5B}" dt="2023-11-21T12:25:13.730" v="1989" actId="14100"/>
          <ac:cxnSpMkLst>
            <pc:docMk/>
            <pc:sldMk cId="3134006102" sldId="285"/>
            <ac:cxnSpMk id="357" creationId="{1EA58CDF-C3E6-130E-DE81-BC29B9FF47A3}"/>
          </ac:cxnSpMkLst>
        </pc:cxnChg>
      </pc:sldChg>
      <pc:sldChg chg="addSp delSp modSp add mod ord">
        <pc:chgData name="DING, Wenlong" userId="2462c282-915a-45d3-817d-b87203e0e2e0" providerId="ADAL" clId="{2CDD1876-28DB-B948-ACF9-F9A2A6DDAF5B}" dt="2023-11-21T13:59:37.327" v="2655" actId="20577"/>
        <pc:sldMkLst>
          <pc:docMk/>
          <pc:sldMk cId="4239519463" sldId="286"/>
        </pc:sldMkLst>
        <pc:spChg chg="add del mod">
          <ac:chgData name="DING, Wenlong" userId="2462c282-915a-45d3-817d-b87203e0e2e0" providerId="ADAL" clId="{2CDD1876-28DB-B948-ACF9-F9A2A6DDAF5B}" dt="2023-11-21T12:36:43.682" v="2276" actId="478"/>
          <ac:spMkLst>
            <pc:docMk/>
            <pc:sldMk cId="4239519463" sldId="286"/>
            <ac:spMk id="3" creationId="{5EC19962-39C8-3A31-8249-34015E9933FC}"/>
          </ac:spMkLst>
        </pc:spChg>
        <pc:spChg chg="add del mod">
          <ac:chgData name="DING, Wenlong" userId="2462c282-915a-45d3-817d-b87203e0e2e0" providerId="ADAL" clId="{2CDD1876-28DB-B948-ACF9-F9A2A6DDAF5B}" dt="2023-11-21T12:32:38.363" v="2132" actId="478"/>
          <ac:spMkLst>
            <pc:docMk/>
            <pc:sldMk cId="4239519463" sldId="286"/>
            <ac:spMk id="4" creationId="{88FB9089-3F1D-4D7A-BC0B-0BA33741D72E}"/>
          </ac:spMkLst>
        </pc:spChg>
        <pc:spChg chg="add del mod">
          <ac:chgData name="DING, Wenlong" userId="2462c282-915a-45d3-817d-b87203e0e2e0" providerId="ADAL" clId="{2CDD1876-28DB-B948-ACF9-F9A2A6DDAF5B}" dt="2023-11-21T12:30:47.139" v="2068" actId="478"/>
          <ac:spMkLst>
            <pc:docMk/>
            <pc:sldMk cId="4239519463" sldId="286"/>
            <ac:spMk id="6" creationId="{F7033DBB-F807-3B3C-1D93-D9F054308AF3}"/>
          </ac:spMkLst>
        </pc:spChg>
        <pc:spChg chg="add mod">
          <ac:chgData name="DING, Wenlong" userId="2462c282-915a-45d3-817d-b87203e0e2e0" providerId="ADAL" clId="{2CDD1876-28DB-B948-ACF9-F9A2A6DDAF5B}" dt="2023-11-21T13:59:37.327" v="2655" actId="20577"/>
          <ac:spMkLst>
            <pc:docMk/>
            <pc:sldMk cId="4239519463" sldId="286"/>
            <ac:spMk id="7" creationId="{F27E9944-75B6-657D-AFD2-44C25E02F1B8}"/>
          </ac:spMkLst>
        </pc:spChg>
      </pc:sldChg>
      <pc:sldChg chg="addSp delSp modSp add mod">
        <pc:chgData name="DING, Wenlong" userId="2462c282-915a-45d3-817d-b87203e0e2e0" providerId="ADAL" clId="{2CDD1876-28DB-B948-ACF9-F9A2A6DDAF5B}" dt="2023-11-21T13:44:22.899" v="2616" actId="1076"/>
        <pc:sldMkLst>
          <pc:docMk/>
          <pc:sldMk cId="3660762370" sldId="287"/>
        </pc:sldMkLst>
        <pc:spChg chg="del">
          <ac:chgData name="DING, Wenlong" userId="2462c282-915a-45d3-817d-b87203e0e2e0" providerId="ADAL" clId="{2CDD1876-28DB-B948-ACF9-F9A2A6DDAF5B}" dt="2023-11-21T13:23:40.622" v="2593" actId="478"/>
          <ac:spMkLst>
            <pc:docMk/>
            <pc:sldMk cId="3660762370" sldId="287"/>
            <ac:spMk id="2" creationId="{844B64A7-521F-D840-0895-9559096877C6}"/>
          </ac:spMkLst>
        </pc:spChg>
        <pc:spChg chg="add del mod">
          <ac:chgData name="DING, Wenlong" userId="2462c282-915a-45d3-817d-b87203e0e2e0" providerId="ADAL" clId="{2CDD1876-28DB-B948-ACF9-F9A2A6DDAF5B}" dt="2023-11-21T13:23:43.599" v="2594" actId="478"/>
          <ac:spMkLst>
            <pc:docMk/>
            <pc:sldMk cId="3660762370" sldId="287"/>
            <ac:spMk id="4" creationId="{45EC81B8-0CCA-26EB-7367-85F59B180445}"/>
          </ac:spMkLst>
        </pc:spChg>
        <pc:picChg chg="del">
          <ac:chgData name="DING, Wenlong" userId="2462c282-915a-45d3-817d-b87203e0e2e0" providerId="ADAL" clId="{2CDD1876-28DB-B948-ACF9-F9A2A6DDAF5B}" dt="2023-11-21T13:38:28.709" v="2595" actId="478"/>
          <ac:picMkLst>
            <pc:docMk/>
            <pc:sldMk cId="3660762370" sldId="287"/>
            <ac:picMk id="5" creationId="{9AB02A15-4FD1-5F23-7703-F64D083F7D58}"/>
          </ac:picMkLst>
        </pc:picChg>
        <pc:picChg chg="add mod">
          <ac:chgData name="DING, Wenlong" userId="2462c282-915a-45d3-817d-b87203e0e2e0" providerId="ADAL" clId="{2CDD1876-28DB-B948-ACF9-F9A2A6DDAF5B}" dt="2023-11-21T13:44:22.899" v="2616" actId="1076"/>
          <ac:picMkLst>
            <pc:docMk/>
            <pc:sldMk cId="3660762370" sldId="287"/>
            <ac:picMk id="6" creationId="{7145FA77-8881-B310-A7DE-BF9F87149FC7}"/>
          </ac:picMkLst>
        </pc:picChg>
        <pc:picChg chg="add del mod">
          <ac:chgData name="DING, Wenlong" userId="2462c282-915a-45d3-817d-b87203e0e2e0" providerId="ADAL" clId="{2CDD1876-28DB-B948-ACF9-F9A2A6DDAF5B}" dt="2023-11-21T13:38:58.334" v="2601" actId="478"/>
          <ac:picMkLst>
            <pc:docMk/>
            <pc:sldMk cId="3660762370" sldId="287"/>
            <ac:picMk id="7" creationId="{B5D1830B-577F-4705-1373-46EF6B56FC2B}"/>
          </ac:picMkLst>
        </pc:picChg>
      </pc:sldChg>
      <pc:sldChg chg="addSp delSp modSp add mod">
        <pc:chgData name="DING, Wenlong" userId="2462c282-915a-45d3-817d-b87203e0e2e0" providerId="ADAL" clId="{2CDD1876-28DB-B948-ACF9-F9A2A6DDAF5B}" dt="2023-11-21T13:44:40.435" v="2617" actId="1076"/>
        <pc:sldMkLst>
          <pc:docMk/>
          <pc:sldMk cId="4019796802" sldId="288"/>
        </pc:sldMkLst>
        <pc:picChg chg="add del">
          <ac:chgData name="DING, Wenlong" userId="2462c282-915a-45d3-817d-b87203e0e2e0" providerId="ADAL" clId="{2CDD1876-28DB-B948-ACF9-F9A2A6DDAF5B}" dt="2023-11-21T13:43:35.712" v="2606" actId="478"/>
          <ac:picMkLst>
            <pc:docMk/>
            <pc:sldMk cId="4019796802" sldId="288"/>
            <ac:picMk id="2" creationId="{AD5EFF69-4701-EE96-A6E9-13415CA408FC}"/>
          </ac:picMkLst>
        </pc:picChg>
        <pc:picChg chg="add mod">
          <ac:chgData name="DING, Wenlong" userId="2462c282-915a-45d3-817d-b87203e0e2e0" providerId="ADAL" clId="{2CDD1876-28DB-B948-ACF9-F9A2A6DDAF5B}" dt="2023-11-21T13:44:40.435" v="2617" actId="1076"/>
          <ac:picMkLst>
            <pc:docMk/>
            <pc:sldMk cId="4019796802" sldId="288"/>
            <ac:picMk id="3" creationId="{EC534094-5B51-F2DE-F699-8629AF205EF0}"/>
          </ac:picMkLst>
        </pc:picChg>
        <pc:picChg chg="del">
          <ac:chgData name="DING, Wenlong" userId="2462c282-915a-45d3-817d-b87203e0e2e0" providerId="ADAL" clId="{2CDD1876-28DB-B948-ACF9-F9A2A6DDAF5B}" dt="2023-11-21T13:39:02.700" v="2603" actId="478"/>
          <ac:picMkLst>
            <pc:docMk/>
            <pc:sldMk cId="4019796802" sldId="288"/>
            <ac:picMk id="6" creationId="{7145FA77-8881-B310-A7DE-BF9F87149FC7}"/>
          </ac:picMkLst>
        </pc:picChg>
      </pc:sldChg>
      <pc:sldChg chg="addSp delSp modSp add mod">
        <pc:chgData name="DING, Wenlong" userId="2462c282-915a-45d3-817d-b87203e0e2e0" providerId="ADAL" clId="{2CDD1876-28DB-B948-ACF9-F9A2A6DDAF5B}" dt="2023-11-21T13:47:34.307" v="2634" actId="1076"/>
        <pc:sldMkLst>
          <pc:docMk/>
          <pc:sldMk cId="540976856" sldId="289"/>
        </pc:sldMkLst>
        <pc:picChg chg="add del mod">
          <ac:chgData name="DING, Wenlong" userId="2462c282-915a-45d3-817d-b87203e0e2e0" providerId="ADAL" clId="{2CDD1876-28DB-B948-ACF9-F9A2A6DDAF5B}" dt="2023-11-21T13:47:21.483" v="2627" actId="478"/>
          <ac:picMkLst>
            <pc:docMk/>
            <pc:sldMk cId="540976856" sldId="289"/>
            <ac:picMk id="2" creationId="{C3DB5673-6F32-BF11-9D93-0366469A3059}"/>
          </ac:picMkLst>
        </pc:picChg>
        <pc:picChg chg="del">
          <ac:chgData name="DING, Wenlong" userId="2462c282-915a-45d3-817d-b87203e0e2e0" providerId="ADAL" clId="{2CDD1876-28DB-B948-ACF9-F9A2A6DDAF5B}" dt="2023-11-21T13:44:49.090" v="2619" actId="478"/>
          <ac:picMkLst>
            <pc:docMk/>
            <pc:sldMk cId="540976856" sldId="289"/>
            <ac:picMk id="3" creationId="{EC534094-5B51-F2DE-F699-8629AF205EF0}"/>
          </ac:picMkLst>
        </pc:picChg>
        <pc:picChg chg="add mod">
          <ac:chgData name="DING, Wenlong" userId="2462c282-915a-45d3-817d-b87203e0e2e0" providerId="ADAL" clId="{2CDD1876-28DB-B948-ACF9-F9A2A6DDAF5B}" dt="2023-11-21T13:47:34.307" v="2634" actId="1076"/>
          <ac:picMkLst>
            <pc:docMk/>
            <pc:sldMk cId="540976856" sldId="289"/>
            <ac:picMk id="4" creationId="{F58D1135-D967-80B4-25E3-37A03262D8F5}"/>
          </ac:picMkLst>
        </pc:picChg>
      </pc:sldChg>
    </pc:docChg>
  </pc:docChgLst>
  <pc:docChgLst>
    <pc:chgData name="DING, Wenlong" userId="2462c282-915a-45d3-817d-b87203e0e2e0" providerId="ADAL" clId="{ED5B88C7-1FD3-AE47-AD7F-7618EFE6C884}"/>
    <pc:docChg chg="undo custSel addSld delSld modSld">
      <pc:chgData name="DING, Wenlong" userId="2462c282-915a-45d3-817d-b87203e0e2e0" providerId="ADAL" clId="{ED5B88C7-1FD3-AE47-AD7F-7618EFE6C884}" dt="2023-11-20T05:12:46.342" v="1750" actId="1076"/>
      <pc:docMkLst>
        <pc:docMk/>
      </pc:docMkLst>
      <pc:sldChg chg="modSp mod">
        <pc:chgData name="DING, Wenlong" userId="2462c282-915a-45d3-817d-b87203e0e2e0" providerId="ADAL" clId="{ED5B88C7-1FD3-AE47-AD7F-7618EFE6C884}" dt="2023-10-04T14:13:34.485" v="8" actId="5793"/>
        <pc:sldMkLst>
          <pc:docMk/>
          <pc:sldMk cId="0" sldId="256"/>
        </pc:sldMkLst>
        <pc:spChg chg="mod">
          <ac:chgData name="DING, Wenlong" userId="2462c282-915a-45d3-817d-b87203e0e2e0" providerId="ADAL" clId="{ED5B88C7-1FD3-AE47-AD7F-7618EFE6C884}" dt="2023-10-04T14:13:34.485" v="8" actId="5793"/>
          <ac:spMkLst>
            <pc:docMk/>
            <pc:sldMk cId="0" sldId="256"/>
            <ac:spMk id="54" creationId="{00000000-0000-0000-0000-000000000000}"/>
          </ac:spMkLst>
        </pc:spChg>
        <pc:spChg chg="mod">
          <ac:chgData name="DING, Wenlong" userId="2462c282-915a-45d3-817d-b87203e0e2e0" providerId="ADAL" clId="{ED5B88C7-1FD3-AE47-AD7F-7618EFE6C884}" dt="2023-10-04T14:13:12.039" v="1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DING, Wenlong" userId="2462c282-915a-45d3-817d-b87203e0e2e0" providerId="ADAL" clId="{ED5B88C7-1FD3-AE47-AD7F-7618EFE6C884}" dt="2023-11-13T06:46:14.718" v="1021" actId="1076"/>
        <pc:sldMkLst>
          <pc:docMk/>
          <pc:sldMk cId="0" sldId="257"/>
        </pc:sldMkLst>
        <pc:spChg chg="add mod">
          <ac:chgData name="DING, Wenlong" userId="2462c282-915a-45d3-817d-b87203e0e2e0" providerId="ADAL" clId="{ED5B88C7-1FD3-AE47-AD7F-7618EFE6C884}" dt="2023-11-13T03:59:05.391" v="592" actId="1076"/>
          <ac:spMkLst>
            <pc:docMk/>
            <pc:sldMk cId="0" sldId="257"/>
            <ac:spMk id="2" creationId="{1E41E757-C1A7-EBC3-D77F-6FFC07A69FE4}"/>
          </ac:spMkLst>
        </pc:spChg>
        <pc:spChg chg="add del mod">
          <ac:chgData name="DING, Wenlong" userId="2462c282-915a-45d3-817d-b87203e0e2e0" providerId="ADAL" clId="{ED5B88C7-1FD3-AE47-AD7F-7618EFE6C884}" dt="2023-10-04T14:19:05.650" v="211"/>
          <ac:spMkLst>
            <pc:docMk/>
            <pc:sldMk cId="0" sldId="257"/>
            <ac:spMk id="2" creationId="{B8147A22-2245-5A79-444B-53E8F72D41C1}"/>
          </ac:spMkLst>
        </pc:spChg>
        <pc:spChg chg="add del mod">
          <ac:chgData name="DING, Wenlong" userId="2462c282-915a-45d3-817d-b87203e0e2e0" providerId="ADAL" clId="{ED5B88C7-1FD3-AE47-AD7F-7618EFE6C884}" dt="2023-10-04T14:19:49.560" v="213" actId="478"/>
          <ac:spMkLst>
            <pc:docMk/>
            <pc:sldMk cId="0" sldId="257"/>
            <ac:spMk id="3" creationId="{A45D245B-583B-845A-C958-0BE74347807A}"/>
          </ac:spMkLst>
        </pc:spChg>
        <pc:spChg chg="add del mod">
          <ac:chgData name="DING, Wenlong" userId="2462c282-915a-45d3-817d-b87203e0e2e0" providerId="ADAL" clId="{ED5B88C7-1FD3-AE47-AD7F-7618EFE6C884}" dt="2023-10-04T14:20:01.722" v="216" actId="478"/>
          <ac:spMkLst>
            <pc:docMk/>
            <pc:sldMk cId="0" sldId="257"/>
            <ac:spMk id="4" creationId="{6467AFBB-A84D-66E3-0736-90995F2202F1}"/>
          </ac:spMkLst>
        </pc:spChg>
        <pc:spChg chg="add del">
          <ac:chgData name="DING, Wenlong" userId="2462c282-915a-45d3-817d-b87203e0e2e0" providerId="ADAL" clId="{ED5B88C7-1FD3-AE47-AD7F-7618EFE6C884}" dt="2023-11-13T03:41:14.850" v="222" actId="22"/>
          <ac:spMkLst>
            <pc:docMk/>
            <pc:sldMk cId="0" sldId="257"/>
            <ac:spMk id="4" creationId="{7EFDDAE9-E16E-F6BD-F7E6-99E6AEC736CA}"/>
          </ac:spMkLst>
        </pc:spChg>
        <pc:spChg chg="add del mod">
          <ac:chgData name="DING, Wenlong" userId="2462c282-915a-45d3-817d-b87203e0e2e0" providerId="ADAL" clId="{ED5B88C7-1FD3-AE47-AD7F-7618EFE6C884}" dt="2023-10-04T14:20:01.722" v="216" actId="478"/>
          <ac:spMkLst>
            <pc:docMk/>
            <pc:sldMk cId="0" sldId="257"/>
            <ac:spMk id="5" creationId="{E5C2B426-ADD4-872F-C7E8-BDCF4FF1934D}"/>
          </ac:spMkLst>
        </pc:spChg>
        <pc:spChg chg="del">
          <ac:chgData name="DING, Wenlong" userId="2462c282-915a-45d3-817d-b87203e0e2e0" providerId="ADAL" clId="{ED5B88C7-1FD3-AE47-AD7F-7618EFE6C884}" dt="2023-10-04T14:16:04.250" v="16" actId="478"/>
          <ac:spMkLst>
            <pc:docMk/>
            <pc:sldMk cId="0" sldId="257"/>
            <ac:spMk id="6" creationId="{46CE24D7-20A8-DFC1-1A20-E75F7CD013BF}"/>
          </ac:spMkLst>
        </pc:spChg>
        <pc:spChg chg="add mod">
          <ac:chgData name="DING, Wenlong" userId="2462c282-915a-45d3-817d-b87203e0e2e0" providerId="ADAL" clId="{ED5B88C7-1FD3-AE47-AD7F-7618EFE6C884}" dt="2023-11-13T03:59:05.391" v="592" actId="1076"/>
          <ac:spMkLst>
            <pc:docMk/>
            <pc:sldMk cId="0" sldId="257"/>
            <ac:spMk id="6" creationId="{521354A8-472A-902E-A4DC-C661FF9A4C3B}"/>
          </ac:spMkLst>
        </pc:spChg>
        <pc:spChg chg="add mod">
          <ac:chgData name="DING, Wenlong" userId="2462c282-915a-45d3-817d-b87203e0e2e0" providerId="ADAL" clId="{ED5B88C7-1FD3-AE47-AD7F-7618EFE6C884}" dt="2023-11-13T06:46:14.718" v="1021" actId="1076"/>
          <ac:spMkLst>
            <pc:docMk/>
            <pc:sldMk cId="0" sldId="257"/>
            <ac:spMk id="7" creationId="{F8860281-C070-187F-D59C-E4D76CDF6146}"/>
          </ac:spMkLst>
        </pc:spChg>
        <pc:spChg chg="mod">
          <ac:chgData name="DING, Wenlong" userId="2462c282-915a-45d3-817d-b87203e0e2e0" providerId="ADAL" clId="{ED5B88C7-1FD3-AE47-AD7F-7618EFE6C884}" dt="2023-11-13T03:42:36.217" v="298" actId="20577"/>
          <ac:spMkLst>
            <pc:docMk/>
            <pc:sldMk cId="0" sldId="257"/>
            <ac:spMk id="60" creationId="{00000000-0000-0000-0000-000000000000}"/>
          </ac:spMkLst>
        </pc:spChg>
        <pc:spChg chg="mod">
          <ac:chgData name="DING, Wenlong" userId="2462c282-915a-45d3-817d-b87203e0e2e0" providerId="ADAL" clId="{ED5B88C7-1FD3-AE47-AD7F-7618EFE6C884}" dt="2023-11-13T03:59:05.391" v="592" actId="1076"/>
          <ac:spMkLst>
            <pc:docMk/>
            <pc:sldMk cId="0" sldId="257"/>
            <ac:spMk id="61" creationId="{00000000-0000-0000-0000-000000000000}"/>
          </ac:spMkLst>
        </pc:spChg>
      </pc:sldChg>
      <pc:sldChg chg="addSp delSp modSp mod delAnim">
        <pc:chgData name="DING, Wenlong" userId="2462c282-915a-45d3-817d-b87203e0e2e0" providerId="ADAL" clId="{ED5B88C7-1FD3-AE47-AD7F-7618EFE6C884}" dt="2023-11-20T05:12:46.342" v="1750" actId="1076"/>
        <pc:sldMkLst>
          <pc:docMk/>
          <pc:sldMk cId="0" sldId="258"/>
        </pc:sldMkLst>
        <pc:spChg chg="add del mod">
          <ac:chgData name="DING, Wenlong" userId="2462c282-915a-45d3-817d-b87203e0e2e0" providerId="ADAL" clId="{ED5B88C7-1FD3-AE47-AD7F-7618EFE6C884}" dt="2023-11-13T03:43:59.604" v="415" actId="478"/>
          <ac:spMkLst>
            <pc:docMk/>
            <pc:sldMk cId="0" sldId="258"/>
            <ac:spMk id="3" creationId="{D03650EF-8E43-0419-1E1D-8FA71B97E97F}"/>
          </ac:spMkLst>
        </pc:spChg>
        <pc:spChg chg="mod">
          <ac:chgData name="DING, Wenlong" userId="2462c282-915a-45d3-817d-b87203e0e2e0" providerId="ADAL" clId="{ED5B88C7-1FD3-AE47-AD7F-7618EFE6C884}" dt="2023-11-13T03:43:53.039" v="413" actId="20577"/>
          <ac:spMkLst>
            <pc:docMk/>
            <pc:sldMk cId="0" sldId="258"/>
            <ac:spMk id="67" creationId="{00000000-0000-0000-0000-000000000000}"/>
          </ac:spMkLst>
        </pc:spChg>
        <pc:spChg chg="del">
          <ac:chgData name="DING, Wenlong" userId="2462c282-915a-45d3-817d-b87203e0e2e0" providerId="ADAL" clId="{ED5B88C7-1FD3-AE47-AD7F-7618EFE6C884}" dt="2023-11-13T03:43:56.608" v="414" actId="478"/>
          <ac:spMkLst>
            <pc:docMk/>
            <pc:sldMk cId="0" sldId="258"/>
            <ac:spMk id="68" creationId="{00000000-0000-0000-0000-000000000000}"/>
          </ac:spMkLst>
        </pc:spChg>
        <pc:graphicFrameChg chg="add mod modGraphic">
          <ac:chgData name="DING, Wenlong" userId="2462c282-915a-45d3-817d-b87203e0e2e0" providerId="ADAL" clId="{ED5B88C7-1FD3-AE47-AD7F-7618EFE6C884}" dt="2023-11-20T05:12:46.342" v="1750" actId="1076"/>
          <ac:graphicFrameMkLst>
            <pc:docMk/>
            <pc:sldMk cId="0" sldId="258"/>
            <ac:graphicFrameMk id="4" creationId="{9557E897-EFE5-37E0-9DE3-D07E44ECCFC9}"/>
          </ac:graphicFrameMkLst>
        </pc:graphicFrameChg>
        <pc:graphicFrameChg chg="add del mod">
          <ac:chgData name="DING, Wenlong" userId="2462c282-915a-45d3-817d-b87203e0e2e0" providerId="ADAL" clId="{ED5B88C7-1FD3-AE47-AD7F-7618EFE6C884}" dt="2023-11-13T03:49:10.153" v="492"/>
          <ac:graphicFrameMkLst>
            <pc:docMk/>
            <pc:sldMk cId="0" sldId="258"/>
            <ac:graphicFrameMk id="5" creationId="{417E1344-6AED-4D3B-9D8D-AB7F52FC6FD1}"/>
          </ac:graphicFrameMkLst>
        </pc:graphicFrameChg>
        <pc:graphicFrameChg chg="add del mod">
          <ac:chgData name="DING, Wenlong" userId="2462c282-915a-45d3-817d-b87203e0e2e0" providerId="ADAL" clId="{ED5B88C7-1FD3-AE47-AD7F-7618EFE6C884}" dt="2023-11-13T03:49:20.681" v="495"/>
          <ac:graphicFrameMkLst>
            <pc:docMk/>
            <pc:sldMk cId="0" sldId="258"/>
            <ac:graphicFrameMk id="6" creationId="{0CC51C6E-66B2-FA10-DAA6-50C7622F73B8}"/>
          </ac:graphicFrameMkLst>
        </pc:graphicFrameChg>
      </pc:sldChg>
      <pc:sldChg chg="del">
        <pc:chgData name="DING, Wenlong" userId="2462c282-915a-45d3-817d-b87203e0e2e0" providerId="ADAL" clId="{ED5B88C7-1FD3-AE47-AD7F-7618EFE6C884}" dt="2023-11-13T05:31:15.853" v="604" actId="2696"/>
        <pc:sldMkLst>
          <pc:docMk/>
          <pc:sldMk cId="2475225684" sldId="274"/>
        </pc:sldMkLst>
      </pc:sldChg>
      <pc:sldChg chg="addSp delSp modSp mod">
        <pc:chgData name="DING, Wenlong" userId="2462c282-915a-45d3-817d-b87203e0e2e0" providerId="ADAL" clId="{ED5B88C7-1FD3-AE47-AD7F-7618EFE6C884}" dt="2023-11-13T05:56:47.172" v="643" actId="1076"/>
        <pc:sldMkLst>
          <pc:docMk/>
          <pc:sldMk cId="4188368259" sldId="275"/>
        </pc:sldMkLst>
        <pc:spChg chg="add mod">
          <ac:chgData name="DING, Wenlong" userId="2462c282-915a-45d3-817d-b87203e0e2e0" providerId="ADAL" clId="{ED5B88C7-1FD3-AE47-AD7F-7618EFE6C884}" dt="2023-11-13T05:55:14.665" v="635" actId="20577"/>
          <ac:spMkLst>
            <pc:docMk/>
            <pc:sldMk cId="4188368259" sldId="275"/>
            <ac:spMk id="3" creationId="{92E65FF1-8E66-306E-7899-F047D50C6A8B}"/>
          </ac:spMkLst>
        </pc:spChg>
        <pc:spChg chg="add del">
          <ac:chgData name="DING, Wenlong" userId="2462c282-915a-45d3-817d-b87203e0e2e0" providerId="ADAL" clId="{ED5B88C7-1FD3-AE47-AD7F-7618EFE6C884}" dt="2023-11-13T03:55:24.648" v="575" actId="478"/>
          <ac:spMkLst>
            <pc:docMk/>
            <pc:sldMk cId="4188368259" sldId="275"/>
            <ac:spMk id="4" creationId="{0569DBBD-2188-A0AC-763C-4DF473772C08}"/>
          </ac:spMkLst>
        </pc:spChg>
        <pc:spChg chg="del">
          <ac:chgData name="DING, Wenlong" userId="2462c282-915a-45d3-817d-b87203e0e2e0" providerId="ADAL" clId="{ED5B88C7-1FD3-AE47-AD7F-7618EFE6C884}" dt="2023-11-13T03:55:06.947" v="572" actId="478"/>
          <ac:spMkLst>
            <pc:docMk/>
            <pc:sldMk cId="4188368259" sldId="275"/>
            <ac:spMk id="5" creationId="{D8206A69-3CD6-3B12-E117-F4F8E60EC84B}"/>
          </ac:spMkLst>
        </pc:spChg>
        <pc:spChg chg="del">
          <ac:chgData name="DING, Wenlong" userId="2462c282-915a-45d3-817d-b87203e0e2e0" providerId="ADAL" clId="{ED5B88C7-1FD3-AE47-AD7F-7618EFE6C884}" dt="2023-11-13T03:55:03.274" v="571" actId="478"/>
          <ac:spMkLst>
            <pc:docMk/>
            <pc:sldMk cId="4188368259" sldId="275"/>
            <ac:spMk id="6" creationId="{608514B3-CB1F-A25A-DBFB-FFF7708D1EB9}"/>
          </ac:spMkLst>
        </pc:spChg>
        <pc:spChg chg="mod">
          <ac:chgData name="DING, Wenlong" userId="2462c282-915a-45d3-817d-b87203e0e2e0" providerId="ADAL" clId="{ED5B88C7-1FD3-AE47-AD7F-7618EFE6C884}" dt="2023-11-13T03:54:40.978" v="570" actId="20577"/>
          <ac:spMkLst>
            <pc:docMk/>
            <pc:sldMk cId="4188368259" sldId="275"/>
            <ac:spMk id="67" creationId="{00000000-0000-0000-0000-000000000000}"/>
          </ac:spMkLst>
        </pc:spChg>
        <pc:picChg chg="add del mod">
          <ac:chgData name="DING, Wenlong" userId="2462c282-915a-45d3-817d-b87203e0e2e0" providerId="ADAL" clId="{ED5B88C7-1FD3-AE47-AD7F-7618EFE6C884}" dt="2023-11-13T05:56:35.515" v="638" actId="478"/>
          <ac:picMkLst>
            <pc:docMk/>
            <pc:sldMk cId="4188368259" sldId="275"/>
            <ac:picMk id="2" creationId="{7A50483F-C183-09A4-73AA-A6FFF0BEDD7C}"/>
          </ac:picMkLst>
        </pc:picChg>
        <pc:picChg chg="add mod">
          <ac:chgData name="DING, Wenlong" userId="2462c282-915a-45d3-817d-b87203e0e2e0" providerId="ADAL" clId="{ED5B88C7-1FD3-AE47-AD7F-7618EFE6C884}" dt="2023-11-13T05:56:47.172" v="643" actId="1076"/>
          <ac:picMkLst>
            <pc:docMk/>
            <pc:sldMk cId="4188368259" sldId="275"/>
            <ac:picMk id="4" creationId="{C3D85507-C8E1-C489-761A-79164E81D622}"/>
          </ac:picMkLst>
        </pc:picChg>
      </pc:sldChg>
      <pc:sldChg chg="addSp modSp add mod">
        <pc:chgData name="DING, Wenlong" userId="2462c282-915a-45d3-817d-b87203e0e2e0" providerId="ADAL" clId="{ED5B88C7-1FD3-AE47-AD7F-7618EFE6C884}" dt="2023-11-13T06:49:58.602" v="1259" actId="123"/>
        <pc:sldMkLst>
          <pc:docMk/>
          <pc:sldMk cId="3655629286" sldId="276"/>
        </pc:sldMkLst>
        <pc:spChg chg="mod">
          <ac:chgData name="DING, Wenlong" userId="2462c282-915a-45d3-817d-b87203e0e2e0" providerId="ADAL" clId="{ED5B88C7-1FD3-AE47-AD7F-7618EFE6C884}" dt="2023-11-13T06:49:58.602" v="1259" actId="123"/>
          <ac:spMkLst>
            <pc:docMk/>
            <pc:sldMk cId="3655629286" sldId="276"/>
            <ac:spMk id="3" creationId="{92E65FF1-8E66-306E-7899-F047D50C6A8B}"/>
          </ac:spMkLst>
        </pc:spChg>
        <pc:spChg chg="add mod">
          <ac:chgData name="DING, Wenlong" userId="2462c282-915a-45d3-817d-b87203e0e2e0" providerId="ADAL" clId="{ED5B88C7-1FD3-AE47-AD7F-7618EFE6C884}" dt="2023-11-13T06:39:54.812" v="998" actId="1076"/>
          <ac:spMkLst>
            <pc:docMk/>
            <pc:sldMk cId="3655629286" sldId="276"/>
            <ac:spMk id="5" creationId="{54D851C1-E327-4B78-8163-DF5DD2C542B4}"/>
          </ac:spMkLst>
        </pc:spChg>
        <pc:picChg chg="add mod">
          <ac:chgData name="DING, Wenlong" userId="2462c282-915a-45d3-817d-b87203e0e2e0" providerId="ADAL" clId="{ED5B88C7-1FD3-AE47-AD7F-7618EFE6C884}" dt="2023-11-13T05:58:10.708" v="677" actId="1076"/>
          <ac:picMkLst>
            <pc:docMk/>
            <pc:sldMk cId="3655629286" sldId="276"/>
            <ac:picMk id="2" creationId="{B651DE74-4AAD-7242-7A6B-FA8EE173CD2E}"/>
          </ac:picMkLst>
        </pc:picChg>
      </pc:sldChg>
      <pc:sldChg chg="del">
        <pc:chgData name="DING, Wenlong" userId="2462c282-915a-45d3-817d-b87203e0e2e0" providerId="ADAL" clId="{ED5B88C7-1FD3-AE47-AD7F-7618EFE6C884}" dt="2023-11-13T05:31:14.728" v="598" actId="2696"/>
        <pc:sldMkLst>
          <pc:docMk/>
          <pc:sldMk cId="4248956976" sldId="276"/>
        </pc:sldMkLst>
      </pc:sldChg>
      <pc:sldChg chg="addSp delSp modSp add mod">
        <pc:chgData name="DING, Wenlong" userId="2462c282-915a-45d3-817d-b87203e0e2e0" providerId="ADAL" clId="{ED5B88C7-1FD3-AE47-AD7F-7618EFE6C884}" dt="2023-11-13T06:50:19.044" v="1260" actId="123"/>
        <pc:sldMkLst>
          <pc:docMk/>
          <pc:sldMk cId="417617620" sldId="277"/>
        </pc:sldMkLst>
        <pc:spChg chg="mod">
          <ac:chgData name="DING, Wenlong" userId="2462c282-915a-45d3-817d-b87203e0e2e0" providerId="ADAL" clId="{ED5B88C7-1FD3-AE47-AD7F-7618EFE6C884}" dt="2023-11-13T06:23:05.967" v="719" actId="20577"/>
          <ac:spMkLst>
            <pc:docMk/>
            <pc:sldMk cId="417617620" sldId="277"/>
            <ac:spMk id="3" creationId="{92E65FF1-8E66-306E-7899-F047D50C6A8B}"/>
          </ac:spMkLst>
        </pc:spChg>
        <pc:spChg chg="add del mod">
          <ac:chgData name="DING, Wenlong" userId="2462c282-915a-45d3-817d-b87203e0e2e0" providerId="ADAL" clId="{ED5B88C7-1FD3-AE47-AD7F-7618EFE6C884}" dt="2023-11-13T06:14:16.217" v="702" actId="478"/>
          <ac:spMkLst>
            <pc:docMk/>
            <pc:sldMk cId="417617620" sldId="277"/>
            <ac:spMk id="5" creationId="{218955E6-154E-2E12-AB1B-5488C5B61C0B}"/>
          </ac:spMkLst>
        </pc:spChg>
        <pc:spChg chg="add del mod">
          <ac:chgData name="DING, Wenlong" userId="2462c282-915a-45d3-817d-b87203e0e2e0" providerId="ADAL" clId="{ED5B88C7-1FD3-AE47-AD7F-7618EFE6C884}" dt="2023-11-13T06:29:00.640" v="727"/>
          <ac:spMkLst>
            <pc:docMk/>
            <pc:sldMk cId="417617620" sldId="277"/>
            <ac:spMk id="6" creationId="{E96467BD-FE3A-6290-31C5-2A9FB13034D1}"/>
          </ac:spMkLst>
        </pc:spChg>
        <pc:spChg chg="add mod">
          <ac:chgData name="DING, Wenlong" userId="2462c282-915a-45d3-817d-b87203e0e2e0" providerId="ADAL" clId="{ED5B88C7-1FD3-AE47-AD7F-7618EFE6C884}" dt="2023-11-13T06:50:19.044" v="1260" actId="123"/>
          <ac:spMkLst>
            <pc:docMk/>
            <pc:sldMk cId="417617620" sldId="277"/>
            <ac:spMk id="8" creationId="{D8E6B4AD-F27F-E988-03BA-3EFE72BB3022}"/>
          </ac:spMkLst>
        </pc:spChg>
        <pc:spChg chg="mod">
          <ac:chgData name="DING, Wenlong" userId="2462c282-915a-45d3-817d-b87203e0e2e0" providerId="ADAL" clId="{ED5B88C7-1FD3-AE47-AD7F-7618EFE6C884}" dt="2023-11-13T05:58:35.781" v="680" actId="20577"/>
          <ac:spMkLst>
            <pc:docMk/>
            <pc:sldMk cId="417617620" sldId="277"/>
            <ac:spMk id="67" creationId="{00000000-0000-0000-0000-000000000000}"/>
          </ac:spMkLst>
        </pc:spChg>
        <pc:picChg chg="del">
          <ac:chgData name="DING, Wenlong" userId="2462c282-915a-45d3-817d-b87203e0e2e0" providerId="ADAL" clId="{ED5B88C7-1FD3-AE47-AD7F-7618EFE6C884}" dt="2023-11-13T05:58:53.432" v="682" actId="478"/>
          <ac:picMkLst>
            <pc:docMk/>
            <pc:sldMk cId="417617620" sldId="277"/>
            <ac:picMk id="2" creationId="{B651DE74-4AAD-7242-7A6B-FA8EE173CD2E}"/>
          </ac:picMkLst>
        </pc:picChg>
        <pc:picChg chg="add mod">
          <ac:chgData name="DING, Wenlong" userId="2462c282-915a-45d3-817d-b87203e0e2e0" providerId="ADAL" clId="{ED5B88C7-1FD3-AE47-AD7F-7618EFE6C884}" dt="2023-11-13T06:32:16.293" v="967" actId="1076"/>
          <ac:picMkLst>
            <pc:docMk/>
            <pc:sldMk cId="417617620" sldId="277"/>
            <ac:picMk id="4" creationId="{77A06123-DE12-82BD-BBDC-1B7724808F83}"/>
          </ac:picMkLst>
        </pc:picChg>
      </pc:sldChg>
      <pc:sldChg chg="addSp delSp modSp add mod">
        <pc:chgData name="DING, Wenlong" userId="2462c282-915a-45d3-817d-b87203e0e2e0" providerId="ADAL" clId="{ED5B88C7-1FD3-AE47-AD7F-7618EFE6C884}" dt="2023-11-20T00:54:05.389" v="1274" actId="478"/>
        <pc:sldMkLst>
          <pc:docMk/>
          <pc:sldMk cId="2156317371" sldId="278"/>
        </pc:sldMkLst>
        <pc:spChg chg="mod">
          <ac:chgData name="DING, Wenlong" userId="2462c282-915a-45d3-817d-b87203e0e2e0" providerId="ADAL" clId="{ED5B88C7-1FD3-AE47-AD7F-7618EFE6C884}" dt="2023-11-13T06:40:43.611" v="1002"/>
          <ac:spMkLst>
            <pc:docMk/>
            <pc:sldMk cId="2156317371" sldId="278"/>
            <ac:spMk id="3" creationId="{92E65FF1-8E66-306E-7899-F047D50C6A8B}"/>
          </ac:spMkLst>
        </pc:spChg>
        <pc:spChg chg="del">
          <ac:chgData name="DING, Wenlong" userId="2462c282-915a-45d3-817d-b87203e0e2e0" providerId="ADAL" clId="{ED5B88C7-1FD3-AE47-AD7F-7618EFE6C884}" dt="2023-11-13T06:40:52.716" v="1004" actId="478"/>
          <ac:spMkLst>
            <pc:docMk/>
            <pc:sldMk cId="2156317371" sldId="278"/>
            <ac:spMk id="8" creationId="{D8E6B4AD-F27F-E988-03BA-3EFE72BB3022}"/>
          </ac:spMkLst>
        </pc:spChg>
        <pc:spChg chg="mod">
          <ac:chgData name="DING, Wenlong" userId="2462c282-915a-45d3-817d-b87203e0e2e0" providerId="ADAL" clId="{ED5B88C7-1FD3-AE47-AD7F-7618EFE6C884}" dt="2023-11-13T06:40:37.371" v="1001" actId="20577"/>
          <ac:spMkLst>
            <pc:docMk/>
            <pc:sldMk cId="2156317371" sldId="278"/>
            <ac:spMk id="67" creationId="{00000000-0000-0000-0000-000000000000}"/>
          </ac:spMkLst>
        </pc:spChg>
        <pc:picChg chg="add del">
          <ac:chgData name="DING, Wenlong" userId="2462c282-915a-45d3-817d-b87203e0e2e0" providerId="ADAL" clId="{ED5B88C7-1FD3-AE47-AD7F-7618EFE6C884}" dt="2023-11-20T00:54:05.389" v="1274" actId="478"/>
          <ac:picMkLst>
            <pc:docMk/>
            <pc:sldMk cId="2156317371" sldId="278"/>
            <ac:picMk id="2" creationId="{3C3263E9-FE0C-5C00-235E-FA996CB5A686}"/>
          </ac:picMkLst>
        </pc:picChg>
        <pc:picChg chg="add del">
          <ac:chgData name="DING, Wenlong" userId="2462c282-915a-45d3-817d-b87203e0e2e0" providerId="ADAL" clId="{ED5B88C7-1FD3-AE47-AD7F-7618EFE6C884}" dt="2023-11-13T06:45:27.520" v="1006" actId="478"/>
          <ac:picMkLst>
            <pc:docMk/>
            <pc:sldMk cId="2156317371" sldId="278"/>
            <ac:picMk id="2" creationId="{531F8D93-D54C-0AA5-8960-E453A01D2CE2}"/>
          </ac:picMkLst>
        </pc:picChg>
        <pc:picChg chg="del">
          <ac:chgData name="DING, Wenlong" userId="2462c282-915a-45d3-817d-b87203e0e2e0" providerId="ADAL" clId="{ED5B88C7-1FD3-AE47-AD7F-7618EFE6C884}" dt="2023-11-13T06:40:49.499" v="1003" actId="478"/>
          <ac:picMkLst>
            <pc:docMk/>
            <pc:sldMk cId="2156317371" sldId="278"/>
            <ac:picMk id="4" creationId="{77A06123-DE12-82BD-BBDC-1B7724808F83}"/>
          </ac:picMkLst>
        </pc:picChg>
        <pc:picChg chg="add mod">
          <ac:chgData name="DING, Wenlong" userId="2462c282-915a-45d3-817d-b87203e0e2e0" providerId="ADAL" clId="{ED5B88C7-1FD3-AE47-AD7F-7618EFE6C884}" dt="2023-11-15T08:13:38.829" v="1272" actId="1076"/>
          <ac:picMkLst>
            <pc:docMk/>
            <pc:sldMk cId="2156317371" sldId="278"/>
            <ac:picMk id="5" creationId="{BC50AFD5-2AD7-F967-3287-992121703ECD}"/>
          </ac:picMkLst>
        </pc:picChg>
      </pc:sldChg>
      <pc:sldChg chg="del">
        <pc:chgData name="DING, Wenlong" userId="2462c282-915a-45d3-817d-b87203e0e2e0" providerId="ADAL" clId="{ED5B88C7-1FD3-AE47-AD7F-7618EFE6C884}" dt="2023-11-13T05:31:14.860" v="599" actId="2696"/>
        <pc:sldMkLst>
          <pc:docMk/>
          <pc:sldMk cId="2286679438" sldId="278"/>
        </pc:sldMkLst>
      </pc:sldChg>
      <pc:sldChg chg="addSp delSp modSp add mod">
        <pc:chgData name="DING, Wenlong" userId="2462c282-915a-45d3-817d-b87203e0e2e0" providerId="ADAL" clId="{ED5B88C7-1FD3-AE47-AD7F-7618EFE6C884}" dt="2023-11-20T04:59:17.875" v="1561" actId="1076"/>
        <pc:sldMkLst>
          <pc:docMk/>
          <pc:sldMk cId="2684432229" sldId="279"/>
        </pc:sldMkLst>
        <pc:spChg chg="del">
          <ac:chgData name="DING, Wenlong" userId="2462c282-915a-45d3-817d-b87203e0e2e0" providerId="ADAL" clId="{ED5B88C7-1FD3-AE47-AD7F-7618EFE6C884}" dt="2023-11-13T06:45:59.967" v="1013" actId="478"/>
          <ac:spMkLst>
            <pc:docMk/>
            <pc:sldMk cId="2684432229" sldId="279"/>
            <ac:spMk id="3" creationId="{92E65FF1-8E66-306E-7899-F047D50C6A8B}"/>
          </ac:spMkLst>
        </pc:spChg>
        <pc:spChg chg="add del mod">
          <ac:chgData name="DING, Wenlong" userId="2462c282-915a-45d3-817d-b87203e0e2e0" providerId="ADAL" clId="{ED5B88C7-1FD3-AE47-AD7F-7618EFE6C884}" dt="2023-11-13T06:46:10.040" v="1017" actId="22"/>
          <ac:spMkLst>
            <pc:docMk/>
            <pc:sldMk cId="2684432229" sldId="279"/>
            <ac:spMk id="4" creationId="{761C3AE9-E25C-A04C-54BF-EE0CD39F41E9}"/>
          </ac:spMkLst>
        </pc:spChg>
        <pc:spChg chg="add del mod">
          <ac:chgData name="DING, Wenlong" userId="2462c282-915a-45d3-817d-b87203e0e2e0" providerId="ADAL" clId="{ED5B88C7-1FD3-AE47-AD7F-7618EFE6C884}" dt="2023-11-13T06:48:09.432" v="1237" actId="478"/>
          <ac:spMkLst>
            <pc:docMk/>
            <pc:sldMk cId="2684432229" sldId="279"/>
            <ac:spMk id="6" creationId="{00829BAD-5EDB-DABF-0188-0870C4780237}"/>
          </ac:spMkLst>
        </pc:spChg>
        <pc:spChg chg="add mod">
          <ac:chgData name="DING, Wenlong" userId="2462c282-915a-45d3-817d-b87203e0e2e0" providerId="ADAL" clId="{ED5B88C7-1FD3-AE47-AD7F-7618EFE6C884}" dt="2023-11-20T04:51:14.283" v="1353" actId="1076"/>
          <ac:spMkLst>
            <pc:docMk/>
            <pc:sldMk cId="2684432229" sldId="279"/>
            <ac:spMk id="8" creationId="{9202A0FA-C97F-DCDA-9447-BDBEE55B1BAB}"/>
          </ac:spMkLst>
        </pc:spChg>
        <pc:spChg chg="mod">
          <ac:chgData name="DING, Wenlong" userId="2462c282-915a-45d3-817d-b87203e0e2e0" providerId="ADAL" clId="{ED5B88C7-1FD3-AE47-AD7F-7618EFE6C884}" dt="2023-11-13T06:45:51.404" v="1012" actId="20577"/>
          <ac:spMkLst>
            <pc:docMk/>
            <pc:sldMk cId="2684432229" sldId="279"/>
            <ac:spMk id="67" creationId="{00000000-0000-0000-0000-000000000000}"/>
          </ac:spMkLst>
        </pc:spChg>
        <pc:picChg chg="add del mod">
          <ac:chgData name="DING, Wenlong" userId="2462c282-915a-45d3-817d-b87203e0e2e0" providerId="ADAL" clId="{ED5B88C7-1FD3-AE47-AD7F-7618EFE6C884}" dt="2023-11-20T04:59:02.241" v="1556" actId="478"/>
          <ac:picMkLst>
            <pc:docMk/>
            <pc:sldMk cId="2684432229" sldId="279"/>
            <ac:picMk id="2" creationId="{E0603387-680B-B063-22A7-B7121FE29032}"/>
          </ac:picMkLst>
        </pc:picChg>
        <pc:picChg chg="add mod">
          <ac:chgData name="DING, Wenlong" userId="2462c282-915a-45d3-817d-b87203e0e2e0" providerId="ADAL" clId="{ED5B88C7-1FD3-AE47-AD7F-7618EFE6C884}" dt="2023-11-20T04:59:17.875" v="1561" actId="1076"/>
          <ac:picMkLst>
            <pc:docMk/>
            <pc:sldMk cId="2684432229" sldId="279"/>
            <ac:picMk id="3" creationId="{C0EF5ACA-4C5F-9627-8D5C-9F71C105BACF}"/>
          </ac:picMkLst>
        </pc:picChg>
      </pc:sldChg>
      <pc:sldChg chg="del">
        <pc:chgData name="DING, Wenlong" userId="2462c282-915a-45d3-817d-b87203e0e2e0" providerId="ADAL" clId="{ED5B88C7-1FD3-AE47-AD7F-7618EFE6C884}" dt="2023-11-13T05:31:15.102" v="600" actId="2696"/>
        <pc:sldMkLst>
          <pc:docMk/>
          <pc:sldMk cId="3205117471" sldId="280"/>
        </pc:sldMkLst>
      </pc:sldChg>
      <pc:sldChg chg="addSp delSp modSp add mod">
        <pc:chgData name="DING, Wenlong" userId="2462c282-915a-45d3-817d-b87203e0e2e0" providerId="ADAL" clId="{ED5B88C7-1FD3-AE47-AD7F-7618EFE6C884}" dt="2023-11-20T04:57:22.848" v="1555" actId="1076"/>
        <pc:sldMkLst>
          <pc:docMk/>
          <pc:sldMk cId="3844427625" sldId="280"/>
        </pc:sldMkLst>
        <pc:spChg chg="add mod">
          <ac:chgData name="DING, Wenlong" userId="2462c282-915a-45d3-817d-b87203e0e2e0" providerId="ADAL" clId="{ED5B88C7-1FD3-AE47-AD7F-7618EFE6C884}" dt="2023-11-20T04:57:17.213" v="1553" actId="1076"/>
          <ac:spMkLst>
            <pc:docMk/>
            <pc:sldMk cId="3844427625" sldId="280"/>
            <ac:spMk id="4" creationId="{8090F6F2-6FC5-D6D6-7035-6B09F247F7A6}"/>
          </ac:spMkLst>
        </pc:spChg>
        <pc:spChg chg="del">
          <ac:chgData name="DING, Wenlong" userId="2462c282-915a-45d3-817d-b87203e0e2e0" providerId="ADAL" clId="{ED5B88C7-1FD3-AE47-AD7F-7618EFE6C884}" dt="2023-11-20T04:51:35.707" v="1355" actId="478"/>
          <ac:spMkLst>
            <pc:docMk/>
            <pc:sldMk cId="3844427625" sldId="280"/>
            <ac:spMk id="8" creationId="{9202A0FA-C97F-DCDA-9447-BDBEE55B1BAB}"/>
          </ac:spMkLst>
        </pc:spChg>
        <pc:spChg chg="mod">
          <ac:chgData name="DING, Wenlong" userId="2462c282-915a-45d3-817d-b87203e0e2e0" providerId="ADAL" clId="{ED5B88C7-1FD3-AE47-AD7F-7618EFE6C884}" dt="2023-11-20T04:52:15.310" v="1364" actId="20577"/>
          <ac:spMkLst>
            <pc:docMk/>
            <pc:sldMk cId="3844427625" sldId="280"/>
            <ac:spMk id="67" creationId="{00000000-0000-0000-0000-000000000000}"/>
          </ac:spMkLst>
        </pc:spChg>
        <pc:picChg chg="del">
          <ac:chgData name="DING, Wenlong" userId="2462c282-915a-45d3-817d-b87203e0e2e0" providerId="ADAL" clId="{ED5B88C7-1FD3-AE47-AD7F-7618EFE6C884}" dt="2023-11-20T04:52:07.950" v="1356" actId="478"/>
          <ac:picMkLst>
            <pc:docMk/>
            <pc:sldMk cId="3844427625" sldId="280"/>
            <ac:picMk id="2" creationId="{E0603387-680B-B063-22A7-B7121FE29032}"/>
          </ac:picMkLst>
        </pc:picChg>
        <pc:picChg chg="add mod">
          <ac:chgData name="DING, Wenlong" userId="2462c282-915a-45d3-817d-b87203e0e2e0" providerId="ADAL" clId="{ED5B88C7-1FD3-AE47-AD7F-7618EFE6C884}" dt="2023-11-20T04:57:22.848" v="1555" actId="1076"/>
          <ac:picMkLst>
            <pc:docMk/>
            <pc:sldMk cId="3844427625" sldId="280"/>
            <ac:picMk id="3" creationId="{FE972176-B195-1B31-D6F6-9802331C4D46}"/>
          </ac:picMkLst>
        </pc:picChg>
      </pc:sldChg>
      <pc:sldChg chg="del">
        <pc:chgData name="DING, Wenlong" userId="2462c282-915a-45d3-817d-b87203e0e2e0" providerId="ADAL" clId="{ED5B88C7-1FD3-AE47-AD7F-7618EFE6C884}" dt="2023-11-13T05:31:15.488" v="602" actId="2696"/>
        <pc:sldMkLst>
          <pc:docMk/>
          <pc:sldMk cId="3684504715" sldId="281"/>
        </pc:sldMkLst>
      </pc:sldChg>
      <pc:sldChg chg="del">
        <pc:chgData name="DING, Wenlong" userId="2462c282-915a-45d3-817d-b87203e0e2e0" providerId="ADAL" clId="{ED5B88C7-1FD3-AE47-AD7F-7618EFE6C884}" dt="2023-11-13T05:31:15.321" v="601" actId="2696"/>
        <pc:sldMkLst>
          <pc:docMk/>
          <pc:sldMk cId="2965921930" sldId="283"/>
        </pc:sldMkLst>
      </pc:sldChg>
      <pc:sldChg chg="del">
        <pc:chgData name="DING, Wenlong" userId="2462c282-915a-45d3-817d-b87203e0e2e0" providerId="ADAL" clId="{ED5B88C7-1FD3-AE47-AD7F-7618EFE6C884}" dt="2023-11-13T05:31:15.687" v="603" actId="2696"/>
        <pc:sldMkLst>
          <pc:docMk/>
          <pc:sldMk cId="1057335085" sldId="284"/>
        </pc:sldMkLst>
      </pc:sldChg>
      <pc:sldChg chg="del">
        <pc:chgData name="DING, Wenlong" userId="2462c282-915a-45d3-817d-b87203e0e2e0" providerId="ADAL" clId="{ED5B88C7-1FD3-AE47-AD7F-7618EFE6C884}" dt="2023-11-13T05:31:16.033" v="605" actId="2696"/>
        <pc:sldMkLst>
          <pc:docMk/>
          <pc:sldMk cId="922675022" sldId="286"/>
        </pc:sldMkLst>
      </pc:sldChg>
      <pc:sldChg chg="del">
        <pc:chgData name="DING, Wenlong" userId="2462c282-915a-45d3-817d-b87203e0e2e0" providerId="ADAL" clId="{ED5B88C7-1FD3-AE47-AD7F-7618EFE6C884}" dt="2023-11-13T05:31:16.572" v="606" actId="2696"/>
        <pc:sldMkLst>
          <pc:docMk/>
          <pc:sldMk cId="4093359681" sldId="287"/>
        </pc:sldMkLst>
      </pc:sldChg>
      <pc:sldChg chg="del">
        <pc:chgData name="DING, Wenlong" userId="2462c282-915a-45d3-817d-b87203e0e2e0" providerId="ADAL" clId="{ED5B88C7-1FD3-AE47-AD7F-7618EFE6C884}" dt="2023-11-13T05:31:18.837" v="607" actId="2696"/>
        <pc:sldMkLst>
          <pc:docMk/>
          <pc:sldMk cId="4263844469" sldId="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0da7fe0c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0da7fe0c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088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0da7fe0c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0da7fe0c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358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0da7fe0c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0da7fe0c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506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da7fe0c5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da7fe0c5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0da7fe0c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0da7fe0c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0da7fe0c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0da7fe0c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085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0da7fe0c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0da7fe0c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32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0da7fe0c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0da7fe0c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901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0da7fe0c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0da7fe0c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573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0da7fe0c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0da7fe0c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398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0da7fe0c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0da7fe0c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360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D011E-DCDE-C342-A56C-2EAC9B225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8A12E-F58F-7A41-BFC0-F72ABF92C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9EBF6-8755-7E49-B0D7-FB2F3BB92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5905D-C0C4-D040-B3F5-79CCA23FA4EB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EA0E9-4BD6-7644-BA8D-7470DF76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0FEFB-6605-6C41-87AB-0F5AA21FD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5FB78-5F16-864A-B0AF-52552E8F5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72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Char char="●"/>
              <a:defRPr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Calibri" panose="020F0502020204030204" pitchFamily="34" charset="0"/>
                <a:cs typeface="Calibri" panose="020F0502020204030204" pitchFamily="34" charset="0"/>
              </a:rPr>
              <a:t>CSCI 4430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Fall </a:t>
            </a:r>
            <a:r>
              <a:rPr lang="zh-CN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Tutorial 1</a:t>
            </a: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Q1 Forwarding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E65FF1-8E66-306E-7899-F047D50C6A8B}"/>
              </a:ext>
            </a:extLst>
          </p:cNvPr>
          <p:cNvSpPr txBox="1"/>
          <p:nvPr/>
        </p:nvSpPr>
        <p:spPr>
          <a:xfrm>
            <a:off x="528144" y="1122141"/>
            <a:ext cx="7740869" cy="585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/>
              <a:t>Consider sending an IP packet from Host E to Host F. Will Host E ask router R2 to forward the packet? Why?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E3E2A1-78FA-0587-3B45-141C484C4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551" y="1921418"/>
            <a:ext cx="4706462" cy="27735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9B1149-85BE-95B9-3B24-783B97B8D79F}"/>
              </a:ext>
            </a:extLst>
          </p:cNvPr>
          <p:cNvSpPr txBox="1"/>
          <p:nvPr/>
        </p:nvSpPr>
        <p:spPr>
          <a:xfrm>
            <a:off x="528144" y="2434405"/>
            <a:ext cx="2327296" cy="873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solidFill>
                  <a:srgbClr val="FF0000"/>
                </a:solidFill>
              </a:rPr>
              <a:t>No. Host E and Host F are on the same subnet and are connected via switch.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368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Q2 ARP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E65FF1-8E66-306E-7899-F047D50C6A8B}"/>
              </a:ext>
            </a:extLst>
          </p:cNvPr>
          <p:cNvSpPr txBox="1"/>
          <p:nvPr/>
        </p:nvSpPr>
        <p:spPr>
          <a:xfrm>
            <a:off x="528144" y="1118665"/>
            <a:ext cx="7740869" cy="585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/>
              <a:t>2-1. Consider E sending an IP packet to B. Assume E’s ARP cache is empty. Will E make an ARP request to find B’s MAC address?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518180-B1DD-D817-2A1C-D8D64380E47B}"/>
              </a:ext>
            </a:extLst>
          </p:cNvPr>
          <p:cNvSpPr txBox="1"/>
          <p:nvPr/>
        </p:nvSpPr>
        <p:spPr>
          <a:xfrm>
            <a:off x="528142" y="2810201"/>
            <a:ext cx="2791010" cy="60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dirty="0"/>
              <a:t>2-2. Will E make an ARP request to? If yes, to whom?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17B574-7DFF-E883-9FF5-B35E69F17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550" y="1882316"/>
            <a:ext cx="4706462" cy="27735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E7BE34E-2A34-8AC2-3DFC-4D940846BA26}"/>
              </a:ext>
            </a:extLst>
          </p:cNvPr>
          <p:cNvSpPr txBox="1"/>
          <p:nvPr/>
        </p:nvSpPr>
        <p:spPr>
          <a:xfrm>
            <a:off x="528142" y="1953716"/>
            <a:ext cx="2387249" cy="60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" altLang="zh-CN" dirty="0">
                <a:solidFill>
                  <a:srgbClr val="FF0000"/>
                </a:solidFill>
              </a:rPr>
              <a:t>No. Host B and Host E are on the different subnets.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778A9D-7583-15FF-C9CE-23B40D4C6F90}"/>
              </a:ext>
            </a:extLst>
          </p:cNvPr>
          <p:cNvSpPr txBox="1"/>
          <p:nvPr/>
        </p:nvSpPr>
        <p:spPr>
          <a:xfrm>
            <a:off x="528141" y="3664103"/>
            <a:ext cx="20250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R2</a:t>
            </a:r>
            <a:r>
              <a:rPr lang="en-US" altLang="zh-CN" dirty="0">
                <a:solidFill>
                  <a:srgbClr val="FF0000"/>
                </a:solidFill>
              </a:rPr>
              <a:t> (its first-hop router).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507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Q3 ARP and IP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E65FF1-8E66-306E-7899-F047D50C6A8B}"/>
              </a:ext>
            </a:extLst>
          </p:cNvPr>
          <p:cNvSpPr txBox="1"/>
          <p:nvPr/>
        </p:nvSpPr>
        <p:spPr>
          <a:xfrm>
            <a:off x="528143" y="1127025"/>
            <a:ext cx="7740869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/>
              <a:t>Consider E sending an IP packet to B.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6DADC6-E966-85EC-605A-DBB695B1E474}"/>
              </a:ext>
            </a:extLst>
          </p:cNvPr>
          <p:cNvSpPr txBox="1"/>
          <p:nvPr/>
        </p:nvSpPr>
        <p:spPr>
          <a:xfrm>
            <a:off x="528143" y="1622353"/>
            <a:ext cx="3325400" cy="1102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/>
              <a:t>In the Ethernet frame of the IP packet from E to B is being delivered to router R1, what are the source and destination IP and MAC addresses?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25C9F8-3F60-9745-31E9-5C0C49065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100" y="1445743"/>
            <a:ext cx="4705200" cy="27727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FDA3B08-54AF-5EB9-06DD-EEDEFBB30AD7}"/>
              </a:ext>
            </a:extLst>
          </p:cNvPr>
          <p:cNvSpPr txBox="1"/>
          <p:nvPr/>
        </p:nvSpPr>
        <p:spPr>
          <a:xfrm>
            <a:off x="528143" y="316617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srcIP: IP-E, dstIP: IP-B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srcMAC: MAC-R2, dstMAC: MAC-R1</a:t>
            </a:r>
          </a:p>
        </p:txBody>
      </p:sp>
    </p:spTree>
    <p:extLst>
      <p:ext uri="{BB962C8B-B14F-4D97-AF65-F5344CB8AC3E}">
        <p14:creationId xmlns:p14="http://schemas.microsoft.com/office/powerpoint/2010/main" val="309673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D2CAE8-E323-A14E-A62F-188A25405FEA}"/>
              </a:ext>
            </a:extLst>
          </p:cNvPr>
          <p:cNvSpPr/>
          <p:nvPr/>
        </p:nvSpPr>
        <p:spPr>
          <a:xfrm>
            <a:off x="3638550" y="2375543"/>
            <a:ext cx="1952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216618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Data Link Layer</a:t>
            </a:r>
            <a:endParaRPr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904970"/>
            <a:ext cx="8520600" cy="3144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Aft>
                <a:spcPts val="0"/>
              </a:spcAft>
              <a:buSzPts val="1800"/>
              <a:buChar char="●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Protocols</a:t>
            </a:r>
          </a:p>
          <a:p>
            <a:pPr marL="914400" lvl="1" indent="-317500" algn="l" rtl="0">
              <a:lnSpc>
                <a:spcPct val="150000"/>
              </a:lnSpc>
              <a:spcAft>
                <a:spcPts val="0"/>
              </a:spcAft>
              <a:buSzPts val="1400"/>
              <a:buChar char="○"/>
            </a:pP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Ethernet (IEEE 802.3)</a:t>
            </a:r>
          </a:p>
          <a:p>
            <a:pPr lvl="2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45000"/>
              <a:buFont typeface="Wingdings" pitchFamily="2" charset="2"/>
              <a:buChar char="n"/>
            </a:pP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CSMA (Carrier-sense multiple access)/CD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(Collision detection)</a:t>
            </a:r>
          </a:p>
          <a:p>
            <a:pPr lvl="3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45000"/>
              <a:buFont typeface="Wingdings" pitchFamily="2" charset="2"/>
              <a:buChar char="l"/>
            </a:pP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Recover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collision is detected </a:t>
            </a:r>
          </a:p>
          <a:p>
            <a:pPr marL="914400" lvl="1" indent="-317500" algn="l" rtl="0">
              <a:lnSpc>
                <a:spcPct val="150000"/>
              </a:lnSpc>
              <a:spcAft>
                <a:spcPts val="0"/>
              </a:spcAft>
              <a:buSzPts val="1400"/>
              <a:buChar char="○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Wi-Fi (IEEE 802.11)</a:t>
            </a:r>
          </a:p>
          <a:p>
            <a:pPr lvl="2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45000"/>
              <a:buFont typeface="Wingdings" pitchFamily="2" charset="2"/>
              <a:buChar char="n"/>
            </a:pP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CSMA/CA (collision avoidance)</a:t>
            </a:r>
          </a:p>
          <a:p>
            <a:pPr lvl="3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45000"/>
              <a:buFont typeface="Wingdings" pitchFamily="2" charset="2"/>
              <a:buChar char="l"/>
            </a:pP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Designed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 collision</a:t>
            </a:r>
          </a:p>
          <a:p>
            <a:pPr marL="914400" lvl="1" indent="-317500" algn="l" rtl="0">
              <a:lnSpc>
                <a:spcPct val="150000"/>
              </a:lnSpc>
              <a:spcAft>
                <a:spcPts val="0"/>
              </a:spcAft>
              <a:buSzPts val="1400"/>
              <a:buChar char="○"/>
            </a:pP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  <p:sp>
        <p:nvSpPr>
          <p:cNvPr id="7" name="Google Shape;61;p14">
            <a:extLst>
              <a:ext uri="{FF2B5EF4-FFF2-40B4-BE49-F238E27FC236}">
                <a16:creationId xmlns:a16="http://schemas.microsoft.com/office/drawing/2014/main" id="{F8860281-C070-187F-D59C-E4D76CDF6146}"/>
              </a:ext>
            </a:extLst>
          </p:cNvPr>
          <p:cNvSpPr txBox="1">
            <a:spLocks/>
          </p:cNvSpPr>
          <p:nvPr/>
        </p:nvSpPr>
        <p:spPr>
          <a:xfrm>
            <a:off x="311700" y="4049342"/>
            <a:ext cx="8520600" cy="52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Char char="●"/>
              <a:defRPr sz="18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>
              <a:lnSpc>
                <a:spcPct val="125000"/>
              </a:lnSpc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working in this layer use MAC address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Address Resolution Protocol (ARP)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61;p14">
            <a:extLst>
              <a:ext uri="{FF2B5EF4-FFF2-40B4-BE49-F238E27FC236}">
                <a16:creationId xmlns:a16="http://schemas.microsoft.com/office/drawing/2014/main" id="{844B64A7-521F-D840-0895-9559096877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04970"/>
            <a:ext cx="8520600" cy="3144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Aft>
                <a:spcPts val="0"/>
              </a:spcAft>
              <a:buSzPts val="1800"/>
              <a:buChar char="●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to find the MAC address of another device within subnet</a:t>
            </a:r>
          </a:p>
          <a:p>
            <a:pPr marL="914400" lvl="1" indent="-317500" algn="l" rtl="0">
              <a:lnSpc>
                <a:spcPct val="150000"/>
              </a:lnSpc>
              <a:spcAft>
                <a:spcPts val="0"/>
              </a:spcAft>
              <a:buSzPts val="1400"/>
              <a:buChar char="○"/>
            </a:pP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ARP cache: A list from 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IPv4 address (32 bits)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 address (48 bits)</a:t>
            </a:r>
          </a:p>
          <a:p>
            <a:pPr marL="914400" lvl="1" indent="-317500" algn="l" rtl="0">
              <a:lnSpc>
                <a:spcPct val="150000"/>
              </a:lnSpc>
              <a:spcAft>
                <a:spcPts val="0"/>
              </a:spcAft>
              <a:buSzPts val="1400"/>
              <a:buChar char="○"/>
            </a:pP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ARP broadcast address (when sending an ARP finding request):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ff:ff:ff:ff:ff:ff</a:t>
            </a:r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B02A15-4FD1-5F23-7703-F64D083F7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75" y="2365247"/>
            <a:ext cx="7308850" cy="26424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Address Resolution Protocol (ARP)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45FA77-8881-B310-A7DE-BF9F87149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400" y="1017725"/>
            <a:ext cx="4685200" cy="398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62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Address Resolution Protocol (ARP)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534094-5B51-F2DE-F699-8629AF205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02" y="1017725"/>
            <a:ext cx="4674795" cy="396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96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Address Resolution Protocol (ARP)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8D1135-D967-80B4-25E3-37A03262D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075" y="1017725"/>
            <a:ext cx="5765849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6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Spanning Tree Algorithm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61;p14">
            <a:extLst>
              <a:ext uri="{FF2B5EF4-FFF2-40B4-BE49-F238E27FC236}">
                <a16:creationId xmlns:a16="http://schemas.microsoft.com/office/drawing/2014/main" id="{F27E9944-75B6-657D-AFD2-44C25E02F1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32389"/>
            <a:ext cx="8520600" cy="3566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+mn-lt"/>
              </a:rPr>
              <a:t>Used to broadcast </a:t>
            </a: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messages of switches in subnets and avoid loops</a:t>
            </a:r>
            <a:endParaRPr lang="en-US" altLang="zh-CN" sz="16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Aimed to construct a spanning tree of the topology</a:t>
            </a:r>
          </a:p>
          <a:p>
            <a:pPr lvl="1">
              <a:lnSpc>
                <a:spcPct val="130000"/>
              </a:lnSpc>
            </a:pPr>
            <a:r>
              <a:rPr lang="en-US" altLang="zh-CN" sz="1600" dirty="0">
                <a:solidFill>
                  <a:srgbClr val="0000FF"/>
                </a:solidFill>
                <a:latin typeface="+mn-lt"/>
              </a:rPr>
              <a:t>Messages (</a:t>
            </a:r>
            <a:r>
              <a:rPr lang="en-US" altLang="zh-CN" sz="1600" i="1" dirty="0">
                <a:solidFill>
                  <a:srgbClr val="0000FF"/>
                </a:solidFill>
                <a:latin typeface="+mn-lt"/>
              </a:rPr>
              <a:t>Y</a:t>
            </a:r>
            <a:r>
              <a:rPr lang="en-US" altLang="zh-CN" sz="1600" dirty="0">
                <a:solidFill>
                  <a:srgbClr val="0000FF"/>
                </a:solidFill>
                <a:latin typeface="+mn-lt"/>
              </a:rPr>
              <a:t>, </a:t>
            </a:r>
            <a:r>
              <a:rPr lang="en-US" altLang="zh-CN" sz="1600" i="1" dirty="0">
                <a:solidFill>
                  <a:srgbClr val="0000FF"/>
                </a:solidFill>
                <a:latin typeface="+mn-lt"/>
              </a:rPr>
              <a:t>d</a:t>
            </a:r>
            <a:r>
              <a:rPr lang="en-US" altLang="zh-CN" sz="1600" dirty="0">
                <a:solidFill>
                  <a:srgbClr val="0000FF"/>
                </a:solidFill>
                <a:latin typeface="+mn-lt"/>
              </a:rPr>
              <a:t>, </a:t>
            </a:r>
            <a:r>
              <a:rPr lang="en-US" altLang="zh-CN" sz="1600" i="1" dirty="0">
                <a:solidFill>
                  <a:srgbClr val="0000FF"/>
                </a:solidFill>
                <a:latin typeface="+mn-lt"/>
              </a:rPr>
              <a:t>X</a:t>
            </a:r>
            <a:r>
              <a:rPr lang="en-US" altLang="zh-CN" sz="1600" dirty="0">
                <a:solidFill>
                  <a:srgbClr val="0000FF"/>
                </a:solidFill>
                <a:latin typeface="+mn-lt"/>
              </a:rPr>
              <a:t>) (Each node)</a:t>
            </a:r>
            <a:endParaRPr lang="en-US" altLang="zh-CN" sz="16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lvl="2">
              <a:lnSpc>
                <a:spcPct val="130000"/>
              </a:lnSpc>
              <a:buClr>
                <a:schemeClr val="tx1">
                  <a:lumMod val="50000"/>
                  <a:lumOff val="50000"/>
                </a:schemeClr>
              </a:buClr>
              <a:buSzPct val="45000"/>
              <a:buFont typeface="Wingdings" pitchFamily="2" charset="2"/>
              <a:buChar char="n"/>
            </a:pP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From node </a:t>
            </a:r>
            <a:r>
              <a:rPr lang="en-US" altLang="zh-CN" sz="1600" i="1" dirty="0">
                <a:solidFill>
                  <a:schemeClr val="tx1"/>
                </a:solidFill>
                <a:latin typeface="+mn-lt"/>
              </a:rPr>
              <a:t>X</a:t>
            </a:r>
          </a:p>
          <a:p>
            <a:pPr lvl="2">
              <a:lnSpc>
                <a:spcPct val="130000"/>
              </a:lnSpc>
              <a:buClr>
                <a:schemeClr val="tx1">
                  <a:lumMod val="50000"/>
                  <a:lumOff val="50000"/>
                </a:schemeClr>
              </a:buClr>
              <a:buSzPct val="45000"/>
              <a:buFont typeface="Wingdings" pitchFamily="2" charset="2"/>
              <a:buChar char="n"/>
            </a:pP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Proposing </a:t>
            </a:r>
            <a:r>
              <a:rPr lang="en-US" altLang="zh-CN" sz="1600" i="1" dirty="0">
                <a:solidFill>
                  <a:schemeClr val="tx1"/>
                </a:solidFill>
                <a:latin typeface="+mn-lt"/>
              </a:rPr>
              <a:t>Y</a:t>
            </a: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 as the root</a:t>
            </a:r>
          </a:p>
          <a:p>
            <a:pPr lvl="2">
              <a:lnSpc>
                <a:spcPct val="130000"/>
              </a:lnSpc>
              <a:buClr>
                <a:schemeClr val="tx1">
                  <a:lumMod val="50000"/>
                  <a:lumOff val="50000"/>
                </a:schemeClr>
              </a:buClr>
              <a:buSzPct val="45000"/>
              <a:buFont typeface="Wingdings" pitchFamily="2" charset="2"/>
              <a:buChar char="n"/>
            </a:pP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Advertising distance </a:t>
            </a:r>
            <a:r>
              <a:rPr lang="en-US" altLang="zh-CN" sz="1600" i="1" dirty="0">
                <a:solidFill>
                  <a:schemeClr val="tx1"/>
                </a:solidFill>
                <a:latin typeface="+mn-lt"/>
              </a:rPr>
              <a:t>d</a:t>
            </a: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 to </a:t>
            </a:r>
            <a:r>
              <a:rPr lang="en-US" altLang="zh-CN" sz="1600" i="1" dirty="0">
                <a:solidFill>
                  <a:schemeClr val="tx1"/>
                </a:solidFill>
                <a:latin typeface="+mn-lt"/>
              </a:rPr>
              <a:t>Y</a:t>
            </a:r>
            <a:endParaRPr lang="en-US" altLang="zh-CN" sz="1600" i="1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(Each node) Advertising</a:t>
            </a:r>
            <a:r>
              <a:rPr lang="zh-CN" altLang="en-US" sz="16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Messages to its neighbors. </a:t>
            </a:r>
          </a:p>
          <a:p>
            <a:pPr lvl="1">
              <a:lnSpc>
                <a:spcPct val="13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Switches elect the node with smallest identifier (MAC address) as root.</a:t>
            </a:r>
            <a:endParaRPr lang="en-US" altLang="zh-CN" sz="16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+mn-lt"/>
              </a:rPr>
              <a:t>Each switch determines if a link is on its shortest path to the root; excludes it from the tree if not.</a:t>
            </a:r>
            <a:endParaRPr lang="en-US" altLang="zh-CN" sz="16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Breaking ties: choose the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lowest switch ID</a:t>
            </a:r>
            <a:r>
              <a:rPr lang="en-US" sz="16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519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Spanning Tree Algorithm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45A0C0-CB30-F40D-AEB5-1B1FFE6F2D3F}"/>
              </a:ext>
            </a:extLst>
          </p:cNvPr>
          <p:cNvSpPr txBox="1"/>
          <p:nvPr/>
        </p:nvSpPr>
        <p:spPr>
          <a:xfrm>
            <a:off x="514900" y="1017725"/>
            <a:ext cx="7995090" cy="3191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lnSpc>
                <a:spcPct val="200000"/>
              </a:lnSpc>
              <a:buSzPts val="1800"/>
            </a:pPr>
            <a:r>
              <a:rPr lang="en-US" altLang="zh-CN" sz="1800" b="1" i="1" dirty="0">
                <a:latin typeface="+mn-lt"/>
              </a:rPr>
              <a:t>Algorithm Procedure</a:t>
            </a:r>
          </a:p>
          <a:p>
            <a:pPr marL="457200" indent="-342900">
              <a:lnSpc>
                <a:spcPct val="150000"/>
              </a:lnSpc>
              <a:buSzPts val="1800"/>
              <a:buFont typeface="Arial"/>
              <a:buChar char="●"/>
            </a:pPr>
            <a:r>
              <a:rPr lang="en-US" altLang="zh-CN" dirty="0">
                <a:latin typeface="+mn-lt"/>
              </a:rPr>
              <a:t>Initially, each switch proposes itself as the root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317500">
              <a:lnSpc>
                <a:spcPct val="150000"/>
              </a:lnSpc>
              <a:buSzPts val="1400"/>
              <a:buFont typeface="Arial"/>
              <a:buChar char="○"/>
            </a:pPr>
            <a:r>
              <a:rPr lang="en-US" altLang="zh-CN" dirty="0">
                <a:solidFill>
                  <a:srgbClr val="0000FF"/>
                </a:solidFill>
                <a:latin typeface="+mn-lt"/>
              </a:rPr>
              <a:t>Switch X announces (X, 0, X) to its neighbors</a:t>
            </a:r>
          </a:p>
          <a:p>
            <a:pPr marL="457200" indent="-342900">
              <a:lnSpc>
                <a:spcPct val="150000"/>
              </a:lnSpc>
              <a:buSzPts val="1800"/>
              <a:buFont typeface="Arial"/>
              <a:buChar char="●"/>
            </a:pPr>
            <a:r>
              <a:rPr lang="en-US" altLang="zh-CN" dirty="0">
                <a:latin typeface="+mn-lt"/>
              </a:rPr>
              <a:t>Switches update their view of the root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317500">
              <a:lnSpc>
                <a:spcPct val="150000"/>
              </a:lnSpc>
              <a:buSzPts val="1400"/>
              <a:buFont typeface="Arial"/>
              <a:buChar char="○"/>
            </a:pPr>
            <a:r>
              <a:rPr lang="en-US" altLang="zh-CN" dirty="0">
                <a:latin typeface="+mn-lt"/>
              </a:rPr>
              <a:t>Upon receiving (Y, d, Z) from Z, check Y’s id</a:t>
            </a:r>
          </a:p>
          <a:p>
            <a:pPr marL="914400" lvl="1" indent="-317500">
              <a:lnSpc>
                <a:spcPct val="150000"/>
              </a:lnSpc>
              <a:buSzPts val="1400"/>
              <a:buFont typeface="Arial"/>
              <a:buChar char="○"/>
            </a:pPr>
            <a:r>
              <a:rPr lang="en-US" altLang="zh-CN" dirty="0">
                <a:solidFill>
                  <a:srgbClr val="0000FF"/>
                </a:solidFill>
                <a:latin typeface="+mn-lt"/>
              </a:rPr>
              <a:t>If Y’s id  &lt; current root:</a:t>
            </a:r>
            <a:r>
              <a:rPr lang="en-US" altLang="zh-CN" dirty="0">
                <a:solidFill>
                  <a:srgbClr val="0000FF"/>
                </a:solidFill>
                <a:latin typeface="+mn-lt"/>
                <a:sym typeface="Wingdings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+mn-lt"/>
              </a:rPr>
              <a:t>set root </a:t>
            </a:r>
            <a:r>
              <a:rPr lang="en-US" altLang="zh-CN" dirty="0">
                <a:solidFill>
                  <a:srgbClr val="0000FF"/>
                </a:solidFill>
                <a:latin typeface="+mn-lt"/>
                <a:sym typeface="Wingdings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+mn-lt"/>
              </a:rPr>
              <a:t> Y</a:t>
            </a:r>
          </a:p>
          <a:p>
            <a:pPr marL="457200" indent="-342900">
              <a:lnSpc>
                <a:spcPct val="150000"/>
              </a:lnSpc>
              <a:buSzPts val="1800"/>
              <a:buFont typeface="Arial"/>
              <a:buChar char="●"/>
            </a:pPr>
            <a:r>
              <a:rPr lang="en-US" altLang="zh-CN" dirty="0">
                <a:latin typeface="+mn-lt"/>
              </a:rPr>
              <a:t>Switches compute their distance from the root</a:t>
            </a:r>
          </a:p>
          <a:p>
            <a:pPr marL="914400" lvl="1" indent="-317500">
              <a:lnSpc>
                <a:spcPct val="150000"/>
              </a:lnSpc>
              <a:buSzPts val="1400"/>
              <a:buFont typeface="Arial"/>
              <a:buChar char="○"/>
            </a:pPr>
            <a:r>
              <a:rPr lang="en-US" altLang="zh-CN" dirty="0">
                <a:solidFill>
                  <a:srgbClr val="0000FF"/>
                </a:solidFill>
                <a:latin typeface="+mn-lt"/>
              </a:rPr>
              <a:t>Add 1 to the shortest distance received from a neighbor</a:t>
            </a:r>
          </a:p>
          <a:p>
            <a:pPr marL="457200" indent="-342900">
              <a:lnSpc>
                <a:spcPct val="150000"/>
              </a:lnSpc>
              <a:buSzPts val="1800"/>
              <a:buFont typeface="Arial"/>
              <a:buChar char="●"/>
            </a:pPr>
            <a:r>
              <a:rPr lang="en-US" altLang="zh-CN" dirty="0">
                <a:latin typeface="+mn-lt"/>
              </a:rPr>
              <a:t>If root or shortest distance to it </a:t>
            </a:r>
            <a:r>
              <a:rPr lang="en-US" altLang="zh-CN" dirty="0">
                <a:solidFill>
                  <a:srgbClr val="0000FF"/>
                </a:solidFill>
                <a:latin typeface="+mn-lt"/>
              </a:rPr>
              <a:t>changed</a:t>
            </a:r>
            <a:r>
              <a:rPr lang="en-US" altLang="zh-CN" dirty="0">
                <a:latin typeface="+mn-lt"/>
              </a:rPr>
              <a:t>, send neighbors updated message (Y, d+1, X)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053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组合 395">
            <a:extLst>
              <a:ext uri="{FF2B5EF4-FFF2-40B4-BE49-F238E27FC236}">
                <a16:creationId xmlns:a16="http://schemas.microsoft.com/office/drawing/2014/main" id="{6BCAFEDD-8905-7F32-7552-399037E7DDFE}"/>
              </a:ext>
            </a:extLst>
          </p:cNvPr>
          <p:cNvGrpSpPr/>
          <p:nvPr/>
        </p:nvGrpSpPr>
        <p:grpSpPr>
          <a:xfrm>
            <a:off x="1023257" y="77932"/>
            <a:ext cx="8425543" cy="4987635"/>
            <a:chOff x="311700" y="957601"/>
            <a:chExt cx="7694431" cy="4185899"/>
          </a:xfrm>
        </p:grpSpPr>
        <p:pic>
          <p:nvPicPr>
            <p:cNvPr id="256" name="图片 255">
              <a:extLst>
                <a:ext uri="{FF2B5EF4-FFF2-40B4-BE49-F238E27FC236}">
                  <a16:creationId xmlns:a16="http://schemas.microsoft.com/office/drawing/2014/main" id="{AA546E69-FB28-2EAF-2C74-C1D17954D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839" y="1387327"/>
              <a:ext cx="4621471" cy="3566761"/>
            </a:xfrm>
            <a:prstGeom prst="rect">
              <a:avLst/>
            </a:prstGeom>
          </p:spPr>
        </p:pic>
        <p:sp>
          <p:nvSpPr>
            <p:cNvPr id="279" name="文本框 278">
              <a:extLst>
                <a:ext uri="{FF2B5EF4-FFF2-40B4-BE49-F238E27FC236}">
                  <a16:creationId xmlns:a16="http://schemas.microsoft.com/office/drawing/2014/main" id="{5B82D93D-5342-211C-1A68-11F30518F255}"/>
                </a:ext>
              </a:extLst>
            </p:cNvPr>
            <p:cNvSpPr txBox="1"/>
            <p:nvPr/>
          </p:nvSpPr>
          <p:spPr>
            <a:xfrm>
              <a:off x="868217" y="1053090"/>
              <a:ext cx="6463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rgbClr val="FF0000"/>
                  </a:solidFill>
                  <a:latin typeface="+mn-lt"/>
                </a:rPr>
                <a:t>Initialize</a:t>
              </a:r>
              <a:endParaRPr kumimoji="1"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280" name="文本框 279">
              <a:extLst>
                <a:ext uri="{FF2B5EF4-FFF2-40B4-BE49-F238E27FC236}">
                  <a16:creationId xmlns:a16="http://schemas.microsoft.com/office/drawing/2014/main" id="{78A3376E-0F40-4EBC-F872-938F8889988C}"/>
                </a:ext>
              </a:extLst>
            </p:cNvPr>
            <p:cNvSpPr txBox="1"/>
            <p:nvPr/>
          </p:nvSpPr>
          <p:spPr>
            <a:xfrm>
              <a:off x="2649574" y="957601"/>
              <a:ext cx="30059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rgbClr val="FF0000"/>
                </a:buClr>
                <a:buAutoNum type="arabicPeriod"/>
              </a:pPr>
              <a:r>
                <a:rPr kumimoji="1" lang="en-US" altLang="zh-CN" sz="1100" dirty="0">
                  <a:solidFill>
                    <a:srgbClr val="FF0000"/>
                  </a:solidFill>
                </a:rPr>
                <a:t>Switch</a:t>
              </a:r>
              <a:r>
                <a:rPr kumimoji="1" lang="zh-CN" altLang="en-US" sz="1100" dirty="0">
                  <a:solidFill>
                    <a:srgbClr val="FF0000"/>
                  </a:solidFill>
                </a:rPr>
                <a:t> </a:t>
              </a:r>
              <a:r>
                <a:rPr kumimoji="1" lang="en-US" altLang="zh-CN" sz="1100" dirty="0">
                  <a:solidFill>
                    <a:srgbClr val="FF0000"/>
                  </a:solidFill>
                </a:rPr>
                <a:t>root</a:t>
              </a:r>
              <a:r>
                <a:rPr kumimoji="1" lang="zh-CN" altLang="en-US" sz="1100" dirty="0">
                  <a:solidFill>
                    <a:srgbClr val="FF0000"/>
                  </a:solidFill>
                </a:rPr>
                <a:t> </a:t>
              </a:r>
              <a:r>
                <a:rPr kumimoji="1" lang="en-US" altLang="zh-CN" sz="1100" dirty="0">
                  <a:solidFill>
                    <a:srgbClr val="FF0000"/>
                  </a:solidFill>
                </a:rPr>
                <a:t>(compare id with neighbors)</a:t>
              </a:r>
            </a:p>
            <a:p>
              <a:pPr marL="342900" indent="-342900">
                <a:buClr>
                  <a:srgbClr val="FF0000"/>
                </a:buClr>
                <a:buAutoNum type="arabicPeriod"/>
              </a:pPr>
              <a:r>
                <a:rPr kumimoji="1" lang="en-US" altLang="zh-CN" sz="1100" dirty="0">
                  <a:solidFill>
                    <a:srgbClr val="FF0000"/>
                  </a:solidFill>
                </a:rPr>
                <a:t>distance = neighbor distance + 1</a:t>
              </a:r>
              <a:endParaRPr kumimoji="1" lang="zh-CN" altLang="en-US" sz="1100" dirty="0">
                <a:solidFill>
                  <a:srgbClr val="FF0000"/>
                </a:solidFill>
              </a:endParaRPr>
            </a:p>
          </p:txBody>
        </p:sp>
        <p:sp>
          <p:nvSpPr>
            <p:cNvPr id="281" name="文本框 280">
              <a:extLst>
                <a:ext uri="{FF2B5EF4-FFF2-40B4-BE49-F238E27FC236}">
                  <a16:creationId xmlns:a16="http://schemas.microsoft.com/office/drawing/2014/main" id="{E876E349-8F39-044B-6148-188D6C29DD0B}"/>
                </a:ext>
              </a:extLst>
            </p:cNvPr>
            <p:cNvSpPr txBox="1"/>
            <p:nvPr/>
          </p:nvSpPr>
          <p:spPr>
            <a:xfrm>
              <a:off x="5000180" y="3976459"/>
              <a:ext cx="3005951" cy="592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25000"/>
                </a:lnSpc>
                <a:buClr>
                  <a:srgbClr val="FF0000"/>
                </a:buClr>
                <a:buAutoNum type="arabicPeriod"/>
              </a:pPr>
              <a:r>
                <a:rPr kumimoji="1" lang="en-US" altLang="zh-CN" sz="1100" dirty="0">
                  <a:solidFill>
                    <a:srgbClr val="FF0000"/>
                  </a:solidFill>
                </a:rPr>
                <a:t>Switch</a:t>
              </a:r>
              <a:r>
                <a:rPr kumimoji="1" lang="zh-CN" altLang="en-US" sz="1100" dirty="0">
                  <a:solidFill>
                    <a:srgbClr val="FF0000"/>
                  </a:solidFill>
                </a:rPr>
                <a:t> </a:t>
              </a:r>
              <a:r>
                <a:rPr kumimoji="1" lang="en-US" altLang="zh-CN" sz="1100" dirty="0">
                  <a:solidFill>
                    <a:srgbClr val="FF0000"/>
                  </a:solidFill>
                </a:rPr>
                <a:t>root</a:t>
              </a:r>
              <a:r>
                <a:rPr kumimoji="1" lang="zh-CN" altLang="en-US" sz="1100" dirty="0">
                  <a:solidFill>
                    <a:srgbClr val="FF0000"/>
                  </a:solidFill>
                </a:rPr>
                <a:t> </a:t>
              </a:r>
              <a:r>
                <a:rPr kumimoji="1" lang="en-US" altLang="zh-CN" sz="1100" dirty="0">
                  <a:solidFill>
                    <a:srgbClr val="FF0000"/>
                  </a:solidFill>
                </a:rPr>
                <a:t>(compare id with neighbors)</a:t>
              </a:r>
            </a:p>
            <a:p>
              <a:pPr marL="342900" indent="-342900">
                <a:lnSpc>
                  <a:spcPct val="125000"/>
                </a:lnSpc>
                <a:buClr>
                  <a:srgbClr val="FF0000"/>
                </a:buClr>
                <a:buAutoNum type="arabicPeriod"/>
              </a:pPr>
              <a:r>
                <a:rPr kumimoji="1" lang="en-US" altLang="zh-CN" sz="1100" dirty="0">
                  <a:solidFill>
                    <a:srgbClr val="FF0000"/>
                  </a:solidFill>
                </a:rPr>
                <a:t>distance = neighbor distance + 1</a:t>
              </a:r>
            </a:p>
            <a:p>
              <a:pPr>
                <a:lnSpc>
                  <a:spcPct val="125000"/>
                </a:lnSpc>
                <a:buClr>
                  <a:srgbClr val="FF0000"/>
                </a:buClr>
              </a:pPr>
              <a:r>
                <a:rPr kumimoji="1" lang="en-US" altLang="zh-CN" sz="1100" dirty="0">
                  <a:solidFill>
                    <a:srgbClr val="FF0000"/>
                  </a:solidFill>
                </a:rPr>
                <a:t>Breaking ties</a:t>
              </a:r>
              <a:r>
                <a:rPr kumimoji="1" lang="en-US" altLang="zh-CN" sz="1100">
                  <a:solidFill>
                    <a:srgbClr val="FF0000"/>
                  </a:solidFill>
                </a:rPr>
                <a:t>: lowest </a:t>
              </a:r>
              <a:r>
                <a:rPr kumimoji="1" lang="en-US" altLang="zh-CN" sz="1100" dirty="0">
                  <a:solidFill>
                    <a:srgbClr val="FF0000"/>
                  </a:solidFill>
                </a:rPr>
                <a:t>neighbor ID</a:t>
              </a:r>
              <a:endParaRPr kumimoji="1" lang="zh-CN" altLang="en-US" sz="1100" dirty="0">
                <a:solidFill>
                  <a:srgbClr val="FF0000"/>
                </a:solidFill>
              </a:endParaRPr>
            </a:p>
          </p:txBody>
        </p:sp>
        <p:sp>
          <p:nvSpPr>
            <p:cNvPr id="282" name="文本框 281">
              <a:extLst>
                <a:ext uri="{FF2B5EF4-FFF2-40B4-BE49-F238E27FC236}">
                  <a16:creationId xmlns:a16="http://schemas.microsoft.com/office/drawing/2014/main" id="{F25CECC6-83F5-4C00-0406-3F017A7AC62A}"/>
                </a:ext>
              </a:extLst>
            </p:cNvPr>
            <p:cNvSpPr txBox="1"/>
            <p:nvPr/>
          </p:nvSpPr>
          <p:spPr>
            <a:xfrm>
              <a:off x="350111" y="3081305"/>
              <a:ext cx="30059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rgbClr val="FF0000"/>
                </a:buClr>
                <a:buAutoNum type="arabicPeriod"/>
              </a:pPr>
              <a:r>
                <a:rPr kumimoji="1" lang="en-US" altLang="zh-CN" sz="1100" dirty="0">
                  <a:solidFill>
                    <a:srgbClr val="FF0000"/>
                  </a:solidFill>
                </a:rPr>
                <a:t>Switch</a:t>
              </a:r>
              <a:r>
                <a:rPr kumimoji="1" lang="zh-CN" altLang="en-US" sz="1100" dirty="0">
                  <a:solidFill>
                    <a:srgbClr val="FF0000"/>
                  </a:solidFill>
                </a:rPr>
                <a:t> </a:t>
              </a:r>
              <a:r>
                <a:rPr kumimoji="1" lang="en-US" altLang="zh-CN" sz="1100" dirty="0">
                  <a:solidFill>
                    <a:srgbClr val="FF0000"/>
                  </a:solidFill>
                </a:rPr>
                <a:t>root</a:t>
              </a:r>
              <a:r>
                <a:rPr kumimoji="1" lang="zh-CN" altLang="en-US" sz="1100" dirty="0">
                  <a:solidFill>
                    <a:srgbClr val="FF0000"/>
                  </a:solidFill>
                </a:rPr>
                <a:t> </a:t>
              </a:r>
              <a:r>
                <a:rPr kumimoji="1" lang="en-US" altLang="zh-CN" sz="1100" dirty="0">
                  <a:solidFill>
                    <a:srgbClr val="FF0000"/>
                  </a:solidFill>
                </a:rPr>
                <a:t>(compare id with neighbors)</a:t>
              </a:r>
            </a:p>
            <a:p>
              <a:pPr marL="342900" indent="-342900">
                <a:buClr>
                  <a:srgbClr val="FF0000"/>
                </a:buClr>
                <a:buAutoNum type="arabicPeriod"/>
              </a:pPr>
              <a:r>
                <a:rPr kumimoji="1" lang="en-US" altLang="zh-CN" sz="1100" dirty="0">
                  <a:solidFill>
                    <a:srgbClr val="FF0000"/>
                  </a:solidFill>
                </a:rPr>
                <a:t>distance = neighbor distance + 1</a:t>
              </a:r>
              <a:endParaRPr kumimoji="1" lang="zh-CN" altLang="en-US" sz="1100" dirty="0">
                <a:solidFill>
                  <a:srgbClr val="FF0000"/>
                </a:solidFill>
              </a:endParaRPr>
            </a:p>
          </p:txBody>
        </p:sp>
        <p:sp>
          <p:nvSpPr>
            <p:cNvPr id="283" name="文本框 282">
              <a:extLst>
                <a:ext uri="{FF2B5EF4-FFF2-40B4-BE49-F238E27FC236}">
                  <a16:creationId xmlns:a16="http://schemas.microsoft.com/office/drawing/2014/main" id="{06933200-98D7-6D36-6831-8483F360A390}"/>
                </a:ext>
              </a:extLst>
            </p:cNvPr>
            <p:cNvSpPr txBox="1"/>
            <p:nvPr/>
          </p:nvSpPr>
          <p:spPr>
            <a:xfrm>
              <a:off x="311700" y="4881890"/>
              <a:ext cx="21467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kumimoji="1" lang="en-US" altLang="zh-CN" sz="1100" dirty="0">
                  <a:solidFill>
                    <a:srgbClr val="FF0000"/>
                  </a:solidFill>
                </a:rPr>
                <a:t>3.    Tree completed (coverage)</a:t>
              </a:r>
            </a:p>
          </p:txBody>
        </p:sp>
        <p:cxnSp>
          <p:nvCxnSpPr>
            <p:cNvPr id="285" name="直线连接符 284">
              <a:extLst>
                <a:ext uri="{FF2B5EF4-FFF2-40B4-BE49-F238E27FC236}">
                  <a16:creationId xmlns:a16="http://schemas.microsoft.com/office/drawing/2014/main" id="{FFF1F84E-4879-AEAE-7D08-DCE5F7AE8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8223" y="1704109"/>
              <a:ext cx="273133" cy="290946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线连接符 285">
              <a:extLst>
                <a:ext uri="{FF2B5EF4-FFF2-40B4-BE49-F238E27FC236}">
                  <a16:creationId xmlns:a16="http://schemas.microsoft.com/office/drawing/2014/main" id="{49A39AE6-7BAF-0960-170E-F5BDA870C41A}"/>
                </a:ext>
              </a:extLst>
            </p:cNvPr>
            <p:cNvCxnSpPr>
              <a:cxnSpLocks/>
            </p:cNvCxnSpPr>
            <p:nvPr/>
          </p:nvCxnSpPr>
          <p:spPr>
            <a:xfrm>
              <a:off x="3978234" y="1770708"/>
              <a:ext cx="463137" cy="946689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线连接符 291">
              <a:extLst>
                <a:ext uri="{FF2B5EF4-FFF2-40B4-BE49-F238E27FC236}">
                  <a16:creationId xmlns:a16="http://schemas.microsoft.com/office/drawing/2014/main" id="{42663AB3-D91F-4CAD-A8E4-4F6831B55CB1}"/>
                </a:ext>
              </a:extLst>
            </p:cNvPr>
            <p:cNvCxnSpPr>
              <a:cxnSpLocks/>
            </p:cNvCxnSpPr>
            <p:nvPr/>
          </p:nvCxnSpPr>
          <p:spPr>
            <a:xfrm>
              <a:off x="4152549" y="1704109"/>
              <a:ext cx="288822" cy="368450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直线连接符 297">
              <a:extLst>
                <a:ext uri="{FF2B5EF4-FFF2-40B4-BE49-F238E27FC236}">
                  <a16:creationId xmlns:a16="http://schemas.microsoft.com/office/drawing/2014/main" id="{63598AD3-6C29-60C4-9575-690A31116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5096" y="2442161"/>
              <a:ext cx="356260" cy="129589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线连接符 301">
              <a:extLst>
                <a:ext uri="{FF2B5EF4-FFF2-40B4-BE49-F238E27FC236}">
                  <a16:creationId xmlns:a16="http://schemas.microsoft.com/office/drawing/2014/main" id="{679C7927-404E-8555-D1F5-C7C0360EA4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8495" y="2571751"/>
              <a:ext cx="79739" cy="233662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线连接符 305">
              <a:extLst>
                <a:ext uri="{FF2B5EF4-FFF2-40B4-BE49-F238E27FC236}">
                  <a16:creationId xmlns:a16="http://schemas.microsoft.com/office/drawing/2014/main" id="{513A1E90-3EDD-2F88-61D0-AF9C43CB56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3226" y="3625423"/>
              <a:ext cx="285008" cy="275236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线连接符 310">
              <a:extLst>
                <a:ext uri="{FF2B5EF4-FFF2-40B4-BE49-F238E27FC236}">
                  <a16:creationId xmlns:a16="http://schemas.microsoft.com/office/drawing/2014/main" id="{E8F629FD-AEB4-FE3C-8DA2-E65D836CC504}"/>
                </a:ext>
              </a:extLst>
            </p:cNvPr>
            <p:cNvCxnSpPr>
              <a:cxnSpLocks/>
            </p:cNvCxnSpPr>
            <p:nvPr/>
          </p:nvCxnSpPr>
          <p:spPr>
            <a:xfrm>
              <a:off x="4061361" y="3701552"/>
              <a:ext cx="451262" cy="929825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线连接符 314">
              <a:extLst>
                <a:ext uri="{FF2B5EF4-FFF2-40B4-BE49-F238E27FC236}">
                  <a16:creationId xmlns:a16="http://schemas.microsoft.com/office/drawing/2014/main" id="{099FCBB2-B562-8B66-B2C4-847549B240C2}"/>
                </a:ext>
              </a:extLst>
            </p:cNvPr>
            <p:cNvCxnSpPr>
              <a:cxnSpLocks/>
            </p:cNvCxnSpPr>
            <p:nvPr/>
          </p:nvCxnSpPr>
          <p:spPr>
            <a:xfrm>
              <a:off x="4209802" y="3625423"/>
              <a:ext cx="299054" cy="334998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线连接符 317">
              <a:extLst>
                <a:ext uri="{FF2B5EF4-FFF2-40B4-BE49-F238E27FC236}">
                  <a16:creationId xmlns:a16="http://schemas.microsoft.com/office/drawing/2014/main" id="{7A071C96-0458-6EA7-7492-5764891C0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8223" y="4385623"/>
              <a:ext cx="340141" cy="115125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线连接符 321">
              <a:extLst>
                <a:ext uri="{FF2B5EF4-FFF2-40B4-BE49-F238E27FC236}">
                  <a16:creationId xmlns:a16="http://schemas.microsoft.com/office/drawing/2014/main" id="{1D5CF1BD-01EA-6285-E404-FD4D64F477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234" y="4500748"/>
              <a:ext cx="83127" cy="218645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线连接符 326">
              <a:extLst>
                <a:ext uri="{FF2B5EF4-FFF2-40B4-BE49-F238E27FC236}">
                  <a16:creationId xmlns:a16="http://schemas.microsoft.com/office/drawing/2014/main" id="{AAA54557-E128-2747-FAE9-DD94EF63FDFC}"/>
                </a:ext>
              </a:extLst>
            </p:cNvPr>
            <p:cNvCxnSpPr>
              <a:cxnSpLocks/>
            </p:cNvCxnSpPr>
            <p:nvPr/>
          </p:nvCxnSpPr>
          <p:spPr>
            <a:xfrm>
              <a:off x="3734789" y="4069389"/>
              <a:ext cx="243445" cy="200872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文本框 332">
              <a:extLst>
                <a:ext uri="{FF2B5EF4-FFF2-40B4-BE49-F238E27FC236}">
                  <a16:creationId xmlns:a16="http://schemas.microsoft.com/office/drawing/2014/main" id="{3BD4463B-FB17-5636-FCA5-5CA876EEEB48}"/>
                </a:ext>
              </a:extLst>
            </p:cNvPr>
            <p:cNvSpPr txBox="1"/>
            <p:nvPr/>
          </p:nvSpPr>
          <p:spPr>
            <a:xfrm>
              <a:off x="2999648" y="4083590"/>
              <a:ext cx="9313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000" dirty="0">
                  <a:solidFill>
                    <a:srgbClr val="FF0000"/>
                  </a:solidFill>
                </a:rPr>
                <a:t>Breaking ties </a:t>
              </a:r>
              <a:endParaRPr lang="zh-CN" altLang="en-US" sz="1000" dirty="0"/>
            </a:p>
          </p:txBody>
        </p:sp>
        <p:cxnSp>
          <p:nvCxnSpPr>
            <p:cNvPr id="334" name="直线连接符 333">
              <a:extLst>
                <a:ext uri="{FF2B5EF4-FFF2-40B4-BE49-F238E27FC236}">
                  <a16:creationId xmlns:a16="http://schemas.microsoft.com/office/drawing/2014/main" id="{6D8CF4F2-DB29-5448-8C49-82CDCCB443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7839" y="4416631"/>
              <a:ext cx="362197" cy="143494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文本框 336">
              <a:extLst>
                <a:ext uri="{FF2B5EF4-FFF2-40B4-BE49-F238E27FC236}">
                  <a16:creationId xmlns:a16="http://schemas.microsoft.com/office/drawing/2014/main" id="{30F4B174-D16A-BB5A-E576-48FE7F3E7DFD}"/>
                </a:ext>
              </a:extLst>
            </p:cNvPr>
            <p:cNvSpPr txBox="1"/>
            <p:nvPr/>
          </p:nvSpPr>
          <p:spPr>
            <a:xfrm>
              <a:off x="2399612" y="2165163"/>
              <a:ext cx="65514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200" dirty="0">
                  <a:solidFill>
                    <a:srgbClr val="FF0000"/>
                  </a:solidFill>
                </a:rPr>
                <a:t>update</a:t>
              </a:r>
              <a:endParaRPr lang="zh-CN" altLang="en-US" sz="1200" dirty="0"/>
            </a:p>
          </p:txBody>
        </p:sp>
        <p:sp>
          <p:nvSpPr>
            <p:cNvPr id="338" name="文本框 337">
              <a:extLst>
                <a:ext uri="{FF2B5EF4-FFF2-40B4-BE49-F238E27FC236}">
                  <a16:creationId xmlns:a16="http://schemas.microsoft.com/office/drawing/2014/main" id="{DECE55DA-5C2F-48CD-7F6B-F1E5797BBCCD}"/>
                </a:ext>
              </a:extLst>
            </p:cNvPr>
            <p:cNvSpPr txBox="1"/>
            <p:nvPr/>
          </p:nvSpPr>
          <p:spPr>
            <a:xfrm>
              <a:off x="4181285" y="3043128"/>
              <a:ext cx="65514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200" dirty="0">
                  <a:solidFill>
                    <a:srgbClr val="FF0000"/>
                  </a:solidFill>
                </a:rPr>
                <a:t>update</a:t>
              </a:r>
              <a:endParaRPr lang="zh-CN" altLang="en-US" sz="1200" dirty="0"/>
            </a:p>
          </p:txBody>
        </p:sp>
        <p:sp>
          <p:nvSpPr>
            <p:cNvPr id="339" name="文本框 338">
              <a:extLst>
                <a:ext uri="{FF2B5EF4-FFF2-40B4-BE49-F238E27FC236}">
                  <a16:creationId xmlns:a16="http://schemas.microsoft.com/office/drawing/2014/main" id="{1AF0AE5B-C8B0-252D-5442-DBAA187CB514}"/>
                </a:ext>
              </a:extLst>
            </p:cNvPr>
            <p:cNvSpPr txBox="1"/>
            <p:nvPr/>
          </p:nvSpPr>
          <p:spPr>
            <a:xfrm>
              <a:off x="2399612" y="3893547"/>
              <a:ext cx="65514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200" dirty="0">
                  <a:solidFill>
                    <a:srgbClr val="FF0000"/>
                  </a:solidFill>
                </a:rPr>
                <a:t>update</a:t>
              </a:r>
              <a:endParaRPr lang="zh-CN" altLang="en-US" sz="1200" dirty="0"/>
            </a:p>
          </p:txBody>
        </p:sp>
        <p:cxnSp>
          <p:nvCxnSpPr>
            <p:cNvPr id="342" name="直线连接符 341">
              <a:extLst>
                <a:ext uri="{FF2B5EF4-FFF2-40B4-BE49-F238E27FC236}">
                  <a16:creationId xmlns:a16="http://schemas.microsoft.com/office/drawing/2014/main" id="{9B5C48F5-E3DC-F3C4-CBF8-A4ED7DA74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0036" y="4416631"/>
              <a:ext cx="122997" cy="302762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线连接符 347">
              <a:extLst>
                <a:ext uri="{FF2B5EF4-FFF2-40B4-BE49-F238E27FC236}">
                  <a16:creationId xmlns:a16="http://schemas.microsoft.com/office/drawing/2014/main" id="{51F27FEE-FA14-1DE0-4465-77640D3F5FD0}"/>
                </a:ext>
              </a:extLst>
            </p:cNvPr>
            <p:cNvCxnSpPr>
              <a:cxnSpLocks/>
            </p:cNvCxnSpPr>
            <p:nvPr/>
          </p:nvCxnSpPr>
          <p:spPr>
            <a:xfrm>
              <a:off x="1137869" y="4023621"/>
              <a:ext cx="219306" cy="208340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线连接符 350">
              <a:extLst>
                <a:ext uri="{FF2B5EF4-FFF2-40B4-BE49-F238E27FC236}">
                  <a16:creationId xmlns:a16="http://schemas.microsoft.com/office/drawing/2014/main" id="{B5A3678F-F140-5FA1-6A4C-ED39D5BA2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9355" y="3674689"/>
              <a:ext cx="282115" cy="285732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线连接符 353">
              <a:extLst>
                <a:ext uri="{FF2B5EF4-FFF2-40B4-BE49-F238E27FC236}">
                  <a16:creationId xmlns:a16="http://schemas.microsoft.com/office/drawing/2014/main" id="{18B7096B-EE9C-82A4-29E7-49DE9E1387B6}"/>
                </a:ext>
              </a:extLst>
            </p:cNvPr>
            <p:cNvCxnSpPr>
              <a:cxnSpLocks/>
            </p:cNvCxnSpPr>
            <p:nvPr/>
          </p:nvCxnSpPr>
          <p:spPr>
            <a:xfrm>
              <a:off x="1514548" y="3674689"/>
              <a:ext cx="433005" cy="893323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线连接符 356">
              <a:extLst>
                <a:ext uri="{FF2B5EF4-FFF2-40B4-BE49-F238E27FC236}">
                  <a16:creationId xmlns:a16="http://schemas.microsoft.com/office/drawing/2014/main" id="{1EA58CDF-C3E6-130E-DE81-BC29B9FF47A3}"/>
                </a:ext>
              </a:extLst>
            </p:cNvPr>
            <p:cNvCxnSpPr>
              <a:cxnSpLocks/>
            </p:cNvCxnSpPr>
            <p:nvPr/>
          </p:nvCxnSpPr>
          <p:spPr>
            <a:xfrm>
              <a:off x="1576030" y="3600208"/>
              <a:ext cx="239200" cy="300451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400610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6606</TotalTime>
  <Words>577</Words>
  <Application>Microsoft Macintosh PowerPoint</Application>
  <PresentationFormat>全屏显示(16:9)</PresentationFormat>
  <Paragraphs>67</Paragraphs>
  <Slides>13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Arial</vt:lpstr>
      <vt:lpstr>Calibri</vt:lpstr>
      <vt:lpstr>Ubuntu</vt:lpstr>
      <vt:lpstr>Wingdings</vt:lpstr>
      <vt:lpstr>Simple Light</vt:lpstr>
      <vt:lpstr>CSCI 4430 – Fall 23</vt:lpstr>
      <vt:lpstr>Data Link Layer</vt:lpstr>
      <vt:lpstr>Address Resolution Protocol (ARP)</vt:lpstr>
      <vt:lpstr>Address Resolution Protocol (ARP)</vt:lpstr>
      <vt:lpstr>Address Resolution Protocol (ARP)</vt:lpstr>
      <vt:lpstr>Address Resolution Protocol (ARP)</vt:lpstr>
      <vt:lpstr>Spanning Tree Algorithm</vt:lpstr>
      <vt:lpstr>Spanning Tree Algorithm</vt:lpstr>
      <vt:lpstr>PowerPoint 演示文稿</vt:lpstr>
      <vt:lpstr>Q1 Forwarding</vt:lpstr>
      <vt:lpstr>Q2 ARP</vt:lpstr>
      <vt:lpstr>Q3 ARP and IP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4430 - Spring 23</dc:title>
  <cp:lastModifiedBy>DING, Wenlong</cp:lastModifiedBy>
  <cp:revision>1</cp:revision>
  <dcterms:modified xsi:type="dcterms:W3CDTF">2023-11-21T14:00:27Z</dcterms:modified>
</cp:coreProperties>
</file>